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80" r:id="rId3"/>
    <p:sldId id="264" r:id="rId4"/>
    <p:sldId id="259" r:id="rId5"/>
    <p:sldId id="261" r:id="rId6"/>
    <p:sldId id="260" r:id="rId7"/>
    <p:sldId id="282" r:id="rId8"/>
    <p:sldId id="283" r:id="rId9"/>
    <p:sldId id="271" r:id="rId10"/>
    <p:sldId id="284" r:id="rId11"/>
    <p:sldId id="285" r:id="rId12"/>
    <p:sldId id="286" r:id="rId13"/>
    <p:sldId id="287" r:id="rId14"/>
    <p:sldId id="288" r:id="rId15"/>
    <p:sldId id="266" r:id="rId16"/>
    <p:sldId id="293" r:id="rId17"/>
    <p:sldId id="295" r:id="rId18"/>
    <p:sldId id="296" r:id="rId19"/>
    <p:sldId id="297" r:id="rId20"/>
    <p:sldId id="298" r:id="rId21"/>
    <p:sldId id="277" r:id="rId22"/>
    <p:sldId id="289" r:id="rId23"/>
    <p:sldId id="290" r:id="rId24"/>
    <p:sldId id="291" r:id="rId25"/>
    <p:sldId id="292" r:id="rId26"/>
    <p:sldId id="294" r:id="rId27"/>
    <p:sldId id="279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alanquin Dark" panose="020B0604020202020204" charset="0"/>
      <p:regular r:id="rId34"/>
      <p:bold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Black" panose="00000A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B8811D-C181-494C-9AB9-725016784BF0}">
  <a:tblStyle styleId="{D5B8811D-C181-494C-9AB9-725016784B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50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4A9CA-1CFD-428F-9D01-7172ECCBF55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AFAE6D7-7FBA-4C89-B92C-775831745468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56FC1CC3-BB9B-46A3-95CF-C2B30FBBB94B}" type="sibTrans" cxnId="{A633E670-9BA2-422D-B97A-B73AD24DA62C}">
      <dgm:prSet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D8969F7E-6469-4312-B967-A89EF2829721}" type="parTrans" cxnId="{A633E670-9BA2-422D-B97A-B73AD24DA62C}">
      <dgm:prSet/>
      <dgm:spPr/>
      <dgm:t>
        <a:bodyPr/>
        <a:lstStyle/>
        <a:p>
          <a:endParaRPr lang="en-US"/>
        </a:p>
      </dgm:t>
    </dgm:pt>
    <dgm:pt modelId="{87DD8BDE-2980-479C-9323-F0DFA030802B}" type="pres">
      <dgm:prSet presAssocID="{D724A9CA-1CFD-428F-9D01-7172ECCBF554}" presName="Name0" presStyleCnt="0">
        <dgm:presLayoutVars>
          <dgm:chMax val="7"/>
          <dgm:chPref val="7"/>
          <dgm:dir/>
        </dgm:presLayoutVars>
      </dgm:prSet>
      <dgm:spPr/>
    </dgm:pt>
    <dgm:pt modelId="{AFCE3B85-C71A-45AB-8EE6-EA35BFBD8C9B}" type="pres">
      <dgm:prSet presAssocID="{D724A9CA-1CFD-428F-9D01-7172ECCBF554}" presName="Name1" presStyleCnt="0"/>
      <dgm:spPr/>
    </dgm:pt>
    <dgm:pt modelId="{E5F30CE7-22B2-4B05-8761-696C92F832F2}" type="pres">
      <dgm:prSet presAssocID="{56FC1CC3-BB9B-46A3-95CF-C2B30FBBB94B}" presName="picture_1" presStyleCnt="0"/>
      <dgm:spPr/>
    </dgm:pt>
    <dgm:pt modelId="{D277BFB3-13C9-4F3E-A261-D2A6D23B7CBC}" type="pres">
      <dgm:prSet presAssocID="{56FC1CC3-BB9B-46A3-95CF-C2B30FBBB94B}" presName="pictureRepeatNode" presStyleLbl="alignImgPlace1" presStyleIdx="0" presStyleCnt="1" custScaleX="200000" custScaleY="220419" custLinFactNeighborX="16373" custLinFactNeighborY="-5673"/>
      <dgm:spPr/>
    </dgm:pt>
    <dgm:pt modelId="{9A10E6D0-FDAF-445A-A807-858E0E92293A}" type="pres">
      <dgm:prSet presAssocID="{5AFAE6D7-7FBA-4C89-B92C-775831745468}" presName="text_1" presStyleLbl="node1" presStyleIdx="0" presStyleCnt="0" custLinFactX="100000" custLinFactY="-200000" custLinFactNeighborX="163531" custLinFactNeighborY="-293551">
        <dgm:presLayoutVars>
          <dgm:bulletEnabled val="1"/>
        </dgm:presLayoutVars>
      </dgm:prSet>
      <dgm:spPr/>
    </dgm:pt>
  </dgm:ptLst>
  <dgm:cxnLst>
    <dgm:cxn modelId="{D4F15244-B6C0-4279-A177-302786F3643F}" type="presOf" srcId="{D724A9CA-1CFD-428F-9D01-7172ECCBF554}" destId="{87DD8BDE-2980-479C-9323-F0DFA030802B}" srcOrd="0" destOrd="0" presId="urn:microsoft.com/office/officeart/2008/layout/CircularPictureCallout"/>
    <dgm:cxn modelId="{A633E670-9BA2-422D-B97A-B73AD24DA62C}" srcId="{D724A9CA-1CFD-428F-9D01-7172ECCBF554}" destId="{5AFAE6D7-7FBA-4C89-B92C-775831745468}" srcOrd="0" destOrd="0" parTransId="{D8969F7E-6469-4312-B967-A89EF2829721}" sibTransId="{56FC1CC3-BB9B-46A3-95CF-C2B30FBBB94B}"/>
    <dgm:cxn modelId="{E5E2C27A-3B9D-423A-994A-F1F78E6A203B}" type="presOf" srcId="{56FC1CC3-BB9B-46A3-95CF-C2B30FBBB94B}" destId="{D277BFB3-13C9-4F3E-A261-D2A6D23B7CBC}" srcOrd="0" destOrd="0" presId="urn:microsoft.com/office/officeart/2008/layout/CircularPictureCallout"/>
    <dgm:cxn modelId="{691D61A7-1E1C-45D0-9C8A-003895803187}" type="presOf" srcId="{5AFAE6D7-7FBA-4C89-B92C-775831745468}" destId="{9A10E6D0-FDAF-445A-A807-858E0E92293A}" srcOrd="0" destOrd="0" presId="urn:microsoft.com/office/officeart/2008/layout/CircularPictureCallout"/>
    <dgm:cxn modelId="{56796071-7E66-4DC3-87D0-CDDC10863AEB}" type="presParOf" srcId="{87DD8BDE-2980-479C-9323-F0DFA030802B}" destId="{AFCE3B85-C71A-45AB-8EE6-EA35BFBD8C9B}" srcOrd="0" destOrd="0" presId="urn:microsoft.com/office/officeart/2008/layout/CircularPictureCallout"/>
    <dgm:cxn modelId="{B553B5FE-DE27-4DF1-8C28-2432A0B7AB5A}" type="presParOf" srcId="{AFCE3B85-C71A-45AB-8EE6-EA35BFBD8C9B}" destId="{E5F30CE7-22B2-4B05-8761-696C92F832F2}" srcOrd="0" destOrd="0" presId="urn:microsoft.com/office/officeart/2008/layout/CircularPictureCallout"/>
    <dgm:cxn modelId="{FA5B1CF7-83CA-4D1D-99D5-FA27C86C95E3}" type="presParOf" srcId="{E5F30CE7-22B2-4B05-8761-696C92F832F2}" destId="{D277BFB3-13C9-4F3E-A261-D2A6D23B7CBC}" srcOrd="0" destOrd="0" presId="urn:microsoft.com/office/officeart/2008/layout/CircularPictureCallout"/>
    <dgm:cxn modelId="{4E98B4B8-DF50-49D5-81C9-D61C18BF62A1}" type="presParOf" srcId="{AFCE3B85-C71A-45AB-8EE6-EA35BFBD8C9B}" destId="{9A10E6D0-FDAF-445A-A807-858E0E92293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7BFB3-13C9-4F3E-A261-D2A6D23B7CBC}">
      <dsp:nvSpPr>
        <dsp:cNvPr id="0" name=""/>
        <dsp:cNvSpPr/>
      </dsp:nvSpPr>
      <dsp:spPr>
        <a:xfrm>
          <a:off x="0" y="-375093"/>
          <a:ext cx="2881086" cy="317523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0E6D0-FDAF-445A-A807-858E0E92293A}">
      <dsp:nvSpPr>
        <dsp:cNvPr id="0" name=""/>
        <dsp:cNvSpPr/>
      </dsp:nvSpPr>
      <dsp:spPr>
        <a:xfrm>
          <a:off x="1959138" y="0"/>
          <a:ext cx="921947" cy="47537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.</a:t>
          </a:r>
        </a:p>
      </dsp:txBody>
      <dsp:txXfrm>
        <a:off x="1959138" y="0"/>
        <a:ext cx="921947" cy="475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68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025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9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426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7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4b3b7ab8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4b3b7ab8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474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4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46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26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a4b3b7ab8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a4b3b7ab8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62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8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58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388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3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11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4b3b7ab8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4b3b7ab8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35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34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0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ppwuOk6dd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5mqfmAbLYcRH2TWiXmpsvk85ULeEnfE?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552034" y="773157"/>
            <a:ext cx="4435525" cy="3831262"/>
            <a:chOff x="4027772" y="543484"/>
            <a:chExt cx="4701638" cy="4061121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673321" y="1151601"/>
            <a:ext cx="3852000" cy="11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TEAM 10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703324" y="2472448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Simulation and Design of mini production Line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Feeding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234F4-2D1E-4352-9C0B-D90336B2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69E28-D81E-420C-AA7F-9525953B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90" y="3028013"/>
            <a:ext cx="4261086" cy="211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25026-EC9E-4DB9-9C46-1FF3CEFD12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8" t="13519" r="13546" b="20661"/>
          <a:stretch/>
        </p:blipFill>
        <p:spPr>
          <a:xfrm>
            <a:off x="4198343" y="1769680"/>
            <a:ext cx="4704872" cy="2406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C3338-951C-4990-9536-98779A35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01" y="1177992"/>
            <a:ext cx="3478343" cy="17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4F912-44FA-4709-BC5A-DAD95F1C2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0744FCA-AFB0-4636-9031-A8F1A003B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" b="1930"/>
          <a:stretch/>
        </p:blipFill>
        <p:spPr>
          <a:xfrm>
            <a:off x="0" y="3078815"/>
            <a:ext cx="4439156" cy="206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B85C6-C20C-43A5-B10F-53AC0F9050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4" r="8271"/>
          <a:stretch/>
        </p:blipFill>
        <p:spPr>
          <a:xfrm>
            <a:off x="4572000" y="1593332"/>
            <a:ext cx="4439156" cy="297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3032C-2FCC-4352-B94E-126BE42D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86" y="1067361"/>
            <a:ext cx="3001809" cy="19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Sorting &amp; Storage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8CC8D-FCF3-4573-8EFD-CF420A831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92CF78E-CDB8-4C8D-A528-279EBEECA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" y="3211798"/>
            <a:ext cx="4313303" cy="1931701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B65DBDB-50F3-44F5-A526-69A36F06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307" y="1314591"/>
            <a:ext cx="4313302" cy="3339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4E49B-4BE4-4C98-B133-415F1E678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75" t="4496" r="12098" b="2405"/>
          <a:stretch/>
        </p:blipFill>
        <p:spPr>
          <a:xfrm>
            <a:off x="1195543" y="1136300"/>
            <a:ext cx="2304659" cy="20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Disassembly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8DFF5-B346-44BA-A387-A5BCA32FF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E09D41C-A66A-4D91-9617-E63F9AD46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1" t="4706"/>
          <a:stretch/>
        </p:blipFill>
        <p:spPr>
          <a:xfrm>
            <a:off x="0" y="3028012"/>
            <a:ext cx="3991428" cy="2119851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14BA9DF8-7589-44EF-A313-6C0F9EE11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r="8628"/>
          <a:stretch/>
        </p:blipFill>
        <p:spPr>
          <a:xfrm>
            <a:off x="3908071" y="1665368"/>
            <a:ext cx="4778523" cy="296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3185A-EB33-463A-B079-FE4CBA66E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78" y="1150882"/>
            <a:ext cx="3188071" cy="18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8AB03-520D-4E6D-9C63-29A652870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308B69A2-B690-44C6-BD51-5A23FA1D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72" y="3117953"/>
            <a:ext cx="4025255" cy="2012289"/>
          </a:xfrm>
          <a:prstGeom prst="rect">
            <a:avLst/>
          </a:prstGeom>
        </p:spPr>
      </p:pic>
      <p:pic>
        <p:nvPicPr>
          <p:cNvPr id="5" name="Picture 4" descr="A picture containing bathroom, indoor, public, tiled&#10;&#10;Description automatically generated">
            <a:extLst>
              <a:ext uri="{FF2B5EF4-FFF2-40B4-BE49-F238E27FC236}">
                <a16:creationId xmlns:a16="http://schemas.microsoft.com/office/drawing/2014/main" id="{65D6A8B2-5FC9-477D-B4BA-63E8FB948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12" r="10029" b="6058"/>
          <a:stretch/>
        </p:blipFill>
        <p:spPr>
          <a:xfrm>
            <a:off x="4095348" y="1525875"/>
            <a:ext cx="4970111" cy="3230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CC696E-053A-42E4-A2A8-4F3CDBB63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3"/>
          <a:stretch/>
        </p:blipFill>
        <p:spPr>
          <a:xfrm>
            <a:off x="339422" y="1105664"/>
            <a:ext cx="3270666" cy="20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/>
          <p:nvPr/>
        </p:nvSpPr>
        <p:spPr>
          <a:xfrm flipH="1">
            <a:off x="4541519" y="2670977"/>
            <a:ext cx="4250817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title"/>
          </p:nvPr>
        </p:nvSpPr>
        <p:spPr>
          <a:xfrm>
            <a:off x="4527050" y="2067911"/>
            <a:ext cx="4288933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Actuator sizing</a:t>
            </a:r>
            <a:endParaRPr sz="4000" dirty="0"/>
          </a:p>
        </p:txBody>
      </p:sp>
      <p:sp>
        <p:nvSpPr>
          <p:cNvPr id="594" name="Google Shape;594;p36"/>
          <p:cNvSpPr/>
          <p:nvPr/>
        </p:nvSpPr>
        <p:spPr>
          <a:xfrm>
            <a:off x="4926469" y="818787"/>
            <a:ext cx="99610" cy="262045"/>
          </a:xfrm>
          <a:custGeom>
            <a:avLst/>
            <a:gdLst/>
            <a:ahLst/>
            <a:cxnLst/>
            <a:rect l="l" t="t" r="r" b="b"/>
            <a:pathLst>
              <a:path w="3504" h="9218" extrusionOk="0">
                <a:moveTo>
                  <a:pt x="1390" y="1"/>
                </a:moveTo>
                <a:cubicBezTo>
                  <a:pt x="738" y="1"/>
                  <a:pt x="201" y="544"/>
                  <a:pt x="201" y="1207"/>
                </a:cubicBezTo>
                <a:lnTo>
                  <a:pt x="34" y="7678"/>
                </a:lnTo>
                <a:cubicBezTo>
                  <a:pt x="1" y="8412"/>
                  <a:pt x="534" y="9046"/>
                  <a:pt x="1235" y="9146"/>
                </a:cubicBezTo>
                <a:lnTo>
                  <a:pt x="1969" y="9213"/>
                </a:lnTo>
                <a:cubicBezTo>
                  <a:pt x="2006" y="9216"/>
                  <a:pt x="2044" y="9218"/>
                  <a:pt x="2081" y="9218"/>
                </a:cubicBezTo>
                <a:cubicBezTo>
                  <a:pt x="2732" y="9218"/>
                  <a:pt x="3270" y="8675"/>
                  <a:pt x="3270" y="8012"/>
                </a:cubicBezTo>
                <a:lnTo>
                  <a:pt x="3470" y="1607"/>
                </a:lnTo>
                <a:cubicBezTo>
                  <a:pt x="3503" y="873"/>
                  <a:pt x="2969" y="239"/>
                  <a:pt x="2269" y="106"/>
                </a:cubicBezTo>
                <a:lnTo>
                  <a:pt x="1502" y="6"/>
                </a:lnTo>
                <a:cubicBezTo>
                  <a:pt x="1464" y="2"/>
                  <a:pt x="1427" y="1"/>
                  <a:pt x="13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6"/>
          <p:cNvSpPr/>
          <p:nvPr/>
        </p:nvSpPr>
        <p:spPr>
          <a:xfrm>
            <a:off x="4940740" y="1020849"/>
            <a:ext cx="65412" cy="154930"/>
          </a:xfrm>
          <a:custGeom>
            <a:avLst/>
            <a:gdLst/>
            <a:ahLst/>
            <a:cxnLst/>
            <a:rect l="l" t="t" r="r" b="b"/>
            <a:pathLst>
              <a:path w="2301" h="5450" extrusionOk="0">
                <a:moveTo>
                  <a:pt x="543" y="0"/>
                </a:moveTo>
                <a:cubicBezTo>
                  <a:pt x="237" y="0"/>
                  <a:pt x="1" y="255"/>
                  <a:pt x="32" y="570"/>
                </a:cubicBezTo>
                <a:lnTo>
                  <a:pt x="499" y="4940"/>
                </a:lnTo>
                <a:cubicBezTo>
                  <a:pt x="499" y="5273"/>
                  <a:pt x="758" y="5450"/>
                  <a:pt x="1018" y="5450"/>
                </a:cubicBezTo>
                <a:cubicBezTo>
                  <a:pt x="1252" y="5450"/>
                  <a:pt x="1486" y="5307"/>
                  <a:pt x="1533" y="5007"/>
                </a:cubicBezTo>
                <a:lnTo>
                  <a:pt x="2234" y="804"/>
                </a:lnTo>
                <a:cubicBezTo>
                  <a:pt x="2301" y="470"/>
                  <a:pt x="2067" y="170"/>
                  <a:pt x="1767" y="136"/>
                </a:cubicBezTo>
                <a:lnTo>
                  <a:pt x="599" y="3"/>
                </a:lnTo>
                <a:cubicBezTo>
                  <a:pt x="581" y="1"/>
                  <a:pt x="562" y="0"/>
                  <a:pt x="5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6"/>
          <p:cNvSpPr/>
          <p:nvPr/>
        </p:nvSpPr>
        <p:spPr>
          <a:xfrm>
            <a:off x="4955863" y="794055"/>
            <a:ext cx="49350" cy="50743"/>
          </a:xfrm>
          <a:custGeom>
            <a:avLst/>
            <a:gdLst/>
            <a:ahLst/>
            <a:cxnLst/>
            <a:rect l="l" t="t" r="r" b="b"/>
            <a:pathLst>
              <a:path w="1736" h="1785" extrusionOk="0">
                <a:moveTo>
                  <a:pt x="791" y="1"/>
                </a:moveTo>
                <a:cubicBezTo>
                  <a:pt x="368" y="1"/>
                  <a:pt x="1" y="346"/>
                  <a:pt x="1" y="776"/>
                </a:cubicBezTo>
                <a:cubicBezTo>
                  <a:pt x="1" y="1276"/>
                  <a:pt x="334" y="1710"/>
                  <a:pt x="835" y="1777"/>
                </a:cubicBezTo>
                <a:cubicBezTo>
                  <a:pt x="872" y="1782"/>
                  <a:pt x="908" y="1784"/>
                  <a:pt x="944" y="1784"/>
                </a:cubicBezTo>
                <a:cubicBezTo>
                  <a:pt x="1363" y="1784"/>
                  <a:pt x="1702" y="1439"/>
                  <a:pt x="1702" y="1009"/>
                </a:cubicBezTo>
                <a:cubicBezTo>
                  <a:pt x="1735" y="509"/>
                  <a:pt x="1368" y="75"/>
                  <a:pt x="901" y="9"/>
                </a:cubicBezTo>
                <a:cubicBezTo>
                  <a:pt x="864" y="3"/>
                  <a:pt x="828" y="1"/>
                  <a:pt x="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4981476" y="728870"/>
            <a:ext cx="308211" cy="67345"/>
          </a:xfrm>
          <a:custGeom>
            <a:avLst/>
            <a:gdLst/>
            <a:ahLst/>
            <a:cxnLst/>
            <a:rect l="l" t="t" r="r" b="b"/>
            <a:pathLst>
              <a:path w="10842" h="2369" extrusionOk="0">
                <a:moveTo>
                  <a:pt x="3403" y="0"/>
                </a:moveTo>
                <a:lnTo>
                  <a:pt x="0" y="1735"/>
                </a:lnTo>
                <a:lnTo>
                  <a:pt x="10841" y="2368"/>
                </a:lnTo>
                <a:lnTo>
                  <a:pt x="34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920784" y="1260664"/>
            <a:ext cx="85368" cy="218352"/>
          </a:xfrm>
          <a:custGeom>
            <a:avLst/>
            <a:gdLst/>
            <a:ahLst/>
            <a:cxnLst/>
            <a:rect l="l" t="t" r="r" b="b"/>
            <a:pathLst>
              <a:path w="3003" h="7681" extrusionOk="0">
                <a:moveTo>
                  <a:pt x="1194" y="0"/>
                </a:moveTo>
                <a:cubicBezTo>
                  <a:pt x="639" y="0"/>
                  <a:pt x="167" y="476"/>
                  <a:pt x="167" y="1040"/>
                </a:cubicBezTo>
                <a:lnTo>
                  <a:pt x="34" y="6444"/>
                </a:lnTo>
                <a:cubicBezTo>
                  <a:pt x="1" y="7078"/>
                  <a:pt x="468" y="7612"/>
                  <a:pt x="1068" y="7645"/>
                </a:cubicBezTo>
                <a:lnTo>
                  <a:pt x="1702" y="7679"/>
                </a:lnTo>
                <a:cubicBezTo>
                  <a:pt x="1722" y="7680"/>
                  <a:pt x="1742" y="7680"/>
                  <a:pt x="1762" y="7680"/>
                </a:cubicBezTo>
                <a:cubicBezTo>
                  <a:pt x="2335" y="7680"/>
                  <a:pt x="2803" y="7225"/>
                  <a:pt x="2803" y="6644"/>
                </a:cubicBezTo>
                <a:lnTo>
                  <a:pt x="2969" y="1241"/>
                </a:lnTo>
                <a:cubicBezTo>
                  <a:pt x="3003" y="640"/>
                  <a:pt x="2536" y="106"/>
                  <a:pt x="1935" y="40"/>
                </a:cubicBezTo>
                <a:lnTo>
                  <a:pt x="1301" y="6"/>
                </a:lnTo>
                <a:cubicBezTo>
                  <a:pt x="1265" y="2"/>
                  <a:pt x="1229" y="0"/>
                  <a:pt x="1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/>
          <p:nvPr/>
        </p:nvSpPr>
        <p:spPr>
          <a:xfrm>
            <a:off x="4933121" y="1429608"/>
            <a:ext cx="55974" cy="128777"/>
          </a:xfrm>
          <a:custGeom>
            <a:avLst/>
            <a:gdLst/>
            <a:ahLst/>
            <a:cxnLst/>
            <a:rect l="l" t="t" r="r" b="b"/>
            <a:pathLst>
              <a:path w="1969" h="4530" extrusionOk="0">
                <a:moveTo>
                  <a:pt x="501" y="1"/>
                </a:moveTo>
                <a:cubicBezTo>
                  <a:pt x="234" y="1"/>
                  <a:pt x="0" y="234"/>
                  <a:pt x="34" y="501"/>
                </a:cubicBezTo>
                <a:lnTo>
                  <a:pt x="434" y="4137"/>
                </a:lnTo>
                <a:cubicBezTo>
                  <a:pt x="468" y="4396"/>
                  <a:pt x="672" y="4530"/>
                  <a:pt x="875" y="4530"/>
                </a:cubicBezTo>
                <a:cubicBezTo>
                  <a:pt x="1064" y="4530"/>
                  <a:pt x="1253" y="4412"/>
                  <a:pt x="1301" y="4171"/>
                </a:cubicBezTo>
                <a:lnTo>
                  <a:pt x="1902" y="601"/>
                </a:lnTo>
                <a:cubicBezTo>
                  <a:pt x="1968" y="335"/>
                  <a:pt x="1768" y="68"/>
                  <a:pt x="1501" y="68"/>
                </a:cubicBezTo>
                <a:lnTo>
                  <a:pt x="5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6"/>
          <p:cNvSpPr/>
          <p:nvPr/>
        </p:nvSpPr>
        <p:spPr>
          <a:xfrm>
            <a:off x="4945430" y="1238945"/>
            <a:ext cx="41760" cy="42783"/>
          </a:xfrm>
          <a:custGeom>
            <a:avLst/>
            <a:gdLst/>
            <a:ahLst/>
            <a:cxnLst/>
            <a:rect l="l" t="t" r="r" b="b"/>
            <a:pathLst>
              <a:path w="1469" h="1505" extrusionOk="0">
                <a:moveTo>
                  <a:pt x="708" y="1"/>
                </a:moveTo>
                <a:cubicBezTo>
                  <a:pt x="335" y="1"/>
                  <a:pt x="34" y="292"/>
                  <a:pt x="34" y="704"/>
                </a:cubicBezTo>
                <a:cubicBezTo>
                  <a:pt x="1" y="1104"/>
                  <a:pt x="334" y="1438"/>
                  <a:pt x="735" y="1504"/>
                </a:cubicBezTo>
                <a:cubicBezTo>
                  <a:pt x="1135" y="1504"/>
                  <a:pt x="1469" y="1204"/>
                  <a:pt x="1469" y="804"/>
                </a:cubicBezTo>
                <a:cubicBezTo>
                  <a:pt x="1469" y="403"/>
                  <a:pt x="1168" y="37"/>
                  <a:pt x="768" y="3"/>
                </a:cubicBezTo>
                <a:cubicBezTo>
                  <a:pt x="748" y="2"/>
                  <a:pt x="728" y="1"/>
                  <a:pt x="7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6"/>
          <p:cNvSpPr/>
          <p:nvPr/>
        </p:nvSpPr>
        <p:spPr>
          <a:xfrm>
            <a:off x="4968201" y="1179276"/>
            <a:ext cx="215281" cy="46507"/>
          </a:xfrm>
          <a:custGeom>
            <a:avLst/>
            <a:gdLst/>
            <a:ahLst/>
            <a:cxnLst/>
            <a:rect l="l" t="t" r="r" b="b"/>
            <a:pathLst>
              <a:path w="7573" h="1636" extrusionOk="0">
                <a:moveTo>
                  <a:pt x="2369" y="1"/>
                </a:moveTo>
                <a:lnTo>
                  <a:pt x="0" y="1602"/>
                </a:lnTo>
                <a:lnTo>
                  <a:pt x="7572" y="1635"/>
                </a:lnTo>
                <a:lnTo>
                  <a:pt x="23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6"/>
          <p:cNvGrpSpPr/>
          <p:nvPr/>
        </p:nvGrpSpPr>
        <p:grpSpPr>
          <a:xfrm>
            <a:off x="719995" y="534455"/>
            <a:ext cx="4280471" cy="4069965"/>
            <a:chOff x="719995" y="534455"/>
            <a:chExt cx="4280471" cy="4069965"/>
          </a:xfrm>
        </p:grpSpPr>
        <p:sp>
          <p:nvSpPr>
            <p:cNvPr id="603" name="Google Shape;603;p36"/>
            <p:cNvSpPr/>
            <p:nvPr/>
          </p:nvSpPr>
          <p:spPr>
            <a:xfrm>
              <a:off x="719995" y="4336036"/>
              <a:ext cx="2227234" cy="2683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2901948" y="817848"/>
              <a:ext cx="347071" cy="765069"/>
            </a:xfrm>
            <a:custGeom>
              <a:avLst/>
              <a:gdLst/>
              <a:ahLst/>
              <a:cxnLst/>
              <a:rect l="l" t="t" r="r" b="b"/>
              <a:pathLst>
                <a:path w="12209" h="26913" extrusionOk="0">
                  <a:moveTo>
                    <a:pt x="11715" y="0"/>
                  </a:moveTo>
                  <a:cubicBezTo>
                    <a:pt x="11562" y="0"/>
                    <a:pt x="11416" y="100"/>
                    <a:pt x="11342" y="272"/>
                  </a:cubicBezTo>
                  <a:lnTo>
                    <a:pt x="67" y="26324"/>
                  </a:lnTo>
                  <a:cubicBezTo>
                    <a:pt x="0" y="26525"/>
                    <a:pt x="100" y="26791"/>
                    <a:pt x="300" y="26892"/>
                  </a:cubicBezTo>
                  <a:cubicBezTo>
                    <a:pt x="342" y="26905"/>
                    <a:pt x="387" y="26912"/>
                    <a:pt x="432" y="26912"/>
                  </a:cubicBezTo>
                  <a:cubicBezTo>
                    <a:pt x="603" y="26912"/>
                    <a:pt x="781" y="26816"/>
                    <a:pt x="834" y="26658"/>
                  </a:cubicBezTo>
                  <a:lnTo>
                    <a:pt x="12109" y="573"/>
                  </a:lnTo>
                  <a:cubicBezTo>
                    <a:pt x="12209" y="373"/>
                    <a:pt x="12109" y="139"/>
                    <a:pt x="11875" y="39"/>
                  </a:cubicBezTo>
                  <a:cubicBezTo>
                    <a:pt x="11823" y="13"/>
                    <a:pt x="11768" y="0"/>
                    <a:pt x="1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3139005" y="820833"/>
              <a:ext cx="117605" cy="99610"/>
            </a:xfrm>
            <a:custGeom>
              <a:avLst/>
              <a:gdLst/>
              <a:ahLst/>
              <a:cxnLst/>
              <a:rect l="l" t="t" r="r" b="b"/>
              <a:pathLst>
                <a:path w="4137" h="3504" extrusionOk="0">
                  <a:moveTo>
                    <a:pt x="1301" y="1"/>
                  </a:moveTo>
                  <a:lnTo>
                    <a:pt x="0" y="2836"/>
                  </a:lnTo>
                  <a:cubicBezTo>
                    <a:pt x="934" y="3170"/>
                    <a:pt x="1902" y="3370"/>
                    <a:pt x="2903" y="3503"/>
                  </a:cubicBezTo>
                  <a:lnTo>
                    <a:pt x="4137" y="701"/>
                  </a:lnTo>
                  <a:cubicBezTo>
                    <a:pt x="3169" y="568"/>
                    <a:pt x="2235" y="30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3062194" y="786692"/>
              <a:ext cx="113824" cy="114790"/>
            </a:xfrm>
            <a:custGeom>
              <a:avLst/>
              <a:gdLst/>
              <a:ahLst/>
              <a:cxnLst/>
              <a:rect l="l" t="t" r="r" b="b"/>
              <a:pathLst>
                <a:path w="4004" h="4038" extrusionOk="0">
                  <a:moveTo>
                    <a:pt x="1335" y="1"/>
                  </a:moveTo>
                  <a:cubicBezTo>
                    <a:pt x="901" y="935"/>
                    <a:pt x="434" y="1869"/>
                    <a:pt x="1" y="2836"/>
                  </a:cubicBezTo>
                  <a:cubicBezTo>
                    <a:pt x="868" y="3303"/>
                    <a:pt x="1768" y="3703"/>
                    <a:pt x="2702" y="4037"/>
                  </a:cubicBezTo>
                  <a:lnTo>
                    <a:pt x="4003" y="1202"/>
                  </a:lnTo>
                  <a:cubicBezTo>
                    <a:pt x="3069" y="835"/>
                    <a:pt x="2202" y="4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2988225" y="743084"/>
              <a:ext cx="111919" cy="124257"/>
            </a:xfrm>
            <a:custGeom>
              <a:avLst/>
              <a:gdLst/>
              <a:ahLst/>
              <a:cxnLst/>
              <a:rect l="l" t="t" r="r" b="b"/>
              <a:pathLst>
                <a:path w="3937" h="4371" extrusionOk="0">
                  <a:moveTo>
                    <a:pt x="1402" y="0"/>
                  </a:moveTo>
                  <a:cubicBezTo>
                    <a:pt x="935" y="934"/>
                    <a:pt x="468" y="1868"/>
                    <a:pt x="1" y="2836"/>
                  </a:cubicBezTo>
                  <a:cubicBezTo>
                    <a:pt x="835" y="3369"/>
                    <a:pt x="1702" y="3903"/>
                    <a:pt x="2603" y="4370"/>
                  </a:cubicBezTo>
                  <a:cubicBezTo>
                    <a:pt x="3036" y="3403"/>
                    <a:pt x="3503" y="2469"/>
                    <a:pt x="3937" y="1535"/>
                  </a:cubicBezTo>
                  <a:cubicBezTo>
                    <a:pt x="3070" y="1068"/>
                    <a:pt x="2236" y="534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2915224" y="693762"/>
              <a:ext cx="112857" cy="129942"/>
            </a:xfrm>
            <a:custGeom>
              <a:avLst/>
              <a:gdLst/>
              <a:ahLst/>
              <a:cxnLst/>
              <a:rect l="l" t="t" r="r" b="b"/>
              <a:pathLst>
                <a:path w="3970" h="4571" extrusionOk="0">
                  <a:moveTo>
                    <a:pt x="1468" y="1"/>
                  </a:moveTo>
                  <a:cubicBezTo>
                    <a:pt x="968" y="935"/>
                    <a:pt x="501" y="1902"/>
                    <a:pt x="0" y="2836"/>
                  </a:cubicBezTo>
                  <a:cubicBezTo>
                    <a:pt x="834" y="3437"/>
                    <a:pt x="1701" y="4004"/>
                    <a:pt x="2569" y="4571"/>
                  </a:cubicBezTo>
                  <a:cubicBezTo>
                    <a:pt x="3036" y="3603"/>
                    <a:pt x="3503" y="2669"/>
                    <a:pt x="3970" y="1735"/>
                  </a:cubicBezTo>
                  <a:cubicBezTo>
                    <a:pt x="3136" y="1168"/>
                    <a:pt x="2302" y="60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2842193" y="644469"/>
              <a:ext cx="113824" cy="129942"/>
            </a:xfrm>
            <a:custGeom>
              <a:avLst/>
              <a:gdLst/>
              <a:ahLst/>
              <a:cxnLst/>
              <a:rect l="l" t="t" r="r" b="b"/>
              <a:pathLst>
                <a:path w="4004" h="4571" extrusionOk="0">
                  <a:moveTo>
                    <a:pt x="1468" y="0"/>
                  </a:moveTo>
                  <a:lnTo>
                    <a:pt x="1" y="2836"/>
                  </a:lnTo>
                  <a:cubicBezTo>
                    <a:pt x="868" y="3403"/>
                    <a:pt x="1702" y="4003"/>
                    <a:pt x="2569" y="4570"/>
                  </a:cubicBezTo>
                  <a:cubicBezTo>
                    <a:pt x="3070" y="3603"/>
                    <a:pt x="3537" y="2669"/>
                    <a:pt x="4004" y="1735"/>
                  </a:cubicBezTo>
                  <a:cubicBezTo>
                    <a:pt x="3170" y="1168"/>
                    <a:pt x="2336" y="5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2765382" y="599895"/>
              <a:ext cx="118571" cy="125195"/>
            </a:xfrm>
            <a:custGeom>
              <a:avLst/>
              <a:gdLst/>
              <a:ahLst/>
              <a:cxnLst/>
              <a:rect l="l" t="t" r="r" b="b"/>
              <a:pathLst>
                <a:path w="4171" h="4404" extrusionOk="0">
                  <a:moveTo>
                    <a:pt x="1535" y="0"/>
                  </a:moveTo>
                  <a:lnTo>
                    <a:pt x="1" y="2802"/>
                  </a:lnTo>
                  <a:cubicBezTo>
                    <a:pt x="935" y="3303"/>
                    <a:pt x="1835" y="3837"/>
                    <a:pt x="2703" y="4404"/>
                  </a:cubicBezTo>
                  <a:lnTo>
                    <a:pt x="4170" y="1568"/>
                  </a:lnTo>
                  <a:cubicBezTo>
                    <a:pt x="3336" y="1035"/>
                    <a:pt x="2436" y="4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681947" y="562911"/>
              <a:ext cx="127099" cy="116666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1601" y="1"/>
                  </a:moveTo>
                  <a:cubicBezTo>
                    <a:pt x="1101" y="935"/>
                    <a:pt x="567" y="1869"/>
                    <a:pt x="0" y="2803"/>
                  </a:cubicBezTo>
                  <a:cubicBezTo>
                    <a:pt x="1001" y="3169"/>
                    <a:pt x="2002" y="3603"/>
                    <a:pt x="2936" y="4103"/>
                  </a:cubicBezTo>
                  <a:lnTo>
                    <a:pt x="4470" y="1301"/>
                  </a:lnTo>
                  <a:cubicBezTo>
                    <a:pt x="3536" y="801"/>
                    <a:pt x="2602" y="367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589956" y="539202"/>
              <a:ext cx="137532" cy="103391"/>
            </a:xfrm>
            <a:custGeom>
              <a:avLst/>
              <a:gdLst/>
              <a:ahLst/>
              <a:cxnLst/>
              <a:rect l="l" t="t" r="r" b="b"/>
              <a:pathLst>
                <a:path w="4838" h="3637" extrusionOk="0">
                  <a:moveTo>
                    <a:pt x="1669" y="1"/>
                  </a:moveTo>
                  <a:lnTo>
                    <a:pt x="1" y="2803"/>
                  </a:lnTo>
                  <a:cubicBezTo>
                    <a:pt x="1101" y="2969"/>
                    <a:pt x="2202" y="3270"/>
                    <a:pt x="3236" y="3637"/>
                  </a:cubicBezTo>
                  <a:cubicBezTo>
                    <a:pt x="3803" y="2703"/>
                    <a:pt x="4337" y="1735"/>
                    <a:pt x="4837" y="835"/>
                  </a:cubicBezTo>
                  <a:cubicBezTo>
                    <a:pt x="3803" y="434"/>
                    <a:pt x="2736" y="167"/>
                    <a:pt x="1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102021" y="900487"/>
              <a:ext cx="119509" cy="103391"/>
            </a:xfrm>
            <a:custGeom>
              <a:avLst/>
              <a:gdLst/>
              <a:ahLst/>
              <a:cxnLst/>
              <a:rect l="l" t="t" r="r" b="b"/>
              <a:pathLst>
                <a:path w="4204" h="3637" extrusionOk="0">
                  <a:moveTo>
                    <a:pt x="1335" y="1"/>
                  </a:moveTo>
                  <a:lnTo>
                    <a:pt x="1" y="2969"/>
                  </a:lnTo>
                  <a:cubicBezTo>
                    <a:pt x="935" y="3270"/>
                    <a:pt x="1935" y="3503"/>
                    <a:pt x="2936" y="3637"/>
                  </a:cubicBezTo>
                  <a:lnTo>
                    <a:pt x="4204" y="701"/>
                  </a:lnTo>
                  <a:cubicBezTo>
                    <a:pt x="3236" y="568"/>
                    <a:pt x="2269" y="3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3022367" y="867312"/>
              <a:ext cx="116666" cy="117605"/>
            </a:xfrm>
            <a:custGeom>
              <a:avLst/>
              <a:gdLst/>
              <a:ahLst/>
              <a:cxnLst/>
              <a:rect l="l" t="t" r="r" b="b"/>
              <a:pathLst>
                <a:path w="4104" h="4137" extrusionOk="0">
                  <a:moveTo>
                    <a:pt x="1402" y="0"/>
                  </a:moveTo>
                  <a:cubicBezTo>
                    <a:pt x="935" y="968"/>
                    <a:pt x="468" y="1935"/>
                    <a:pt x="1" y="2936"/>
                  </a:cubicBezTo>
                  <a:cubicBezTo>
                    <a:pt x="901" y="3403"/>
                    <a:pt x="1802" y="3803"/>
                    <a:pt x="2769" y="4136"/>
                  </a:cubicBezTo>
                  <a:lnTo>
                    <a:pt x="4103" y="1201"/>
                  </a:lnTo>
                  <a:cubicBezTo>
                    <a:pt x="3169" y="867"/>
                    <a:pt x="2269" y="467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947460" y="823676"/>
              <a:ext cx="114762" cy="127099"/>
            </a:xfrm>
            <a:custGeom>
              <a:avLst/>
              <a:gdLst/>
              <a:ahLst/>
              <a:cxnLst/>
              <a:rect l="l" t="t" r="r" b="b"/>
              <a:pathLst>
                <a:path w="4037" h="4471" extrusionOk="0">
                  <a:moveTo>
                    <a:pt x="1435" y="1"/>
                  </a:moveTo>
                  <a:lnTo>
                    <a:pt x="0" y="2936"/>
                  </a:lnTo>
                  <a:cubicBezTo>
                    <a:pt x="868" y="3470"/>
                    <a:pt x="1768" y="4004"/>
                    <a:pt x="2669" y="4471"/>
                  </a:cubicBezTo>
                  <a:cubicBezTo>
                    <a:pt x="3136" y="3470"/>
                    <a:pt x="3603" y="2503"/>
                    <a:pt x="4037" y="1535"/>
                  </a:cubicBezTo>
                  <a:cubicBezTo>
                    <a:pt x="3169" y="1068"/>
                    <a:pt x="2302" y="5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873492" y="775321"/>
              <a:ext cx="114762" cy="131847"/>
            </a:xfrm>
            <a:custGeom>
              <a:avLst/>
              <a:gdLst/>
              <a:ahLst/>
              <a:cxnLst/>
              <a:rect l="l" t="t" r="r" b="b"/>
              <a:pathLst>
                <a:path w="4037" h="4638" extrusionOk="0">
                  <a:moveTo>
                    <a:pt x="1468" y="1"/>
                  </a:moveTo>
                  <a:lnTo>
                    <a:pt x="0" y="2903"/>
                  </a:lnTo>
                  <a:cubicBezTo>
                    <a:pt x="834" y="3470"/>
                    <a:pt x="1702" y="4070"/>
                    <a:pt x="2569" y="4637"/>
                  </a:cubicBezTo>
                  <a:lnTo>
                    <a:pt x="4037" y="1702"/>
                  </a:lnTo>
                  <a:cubicBezTo>
                    <a:pt x="3169" y="1168"/>
                    <a:pt x="2335" y="568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798586" y="725061"/>
              <a:ext cx="116666" cy="132785"/>
            </a:xfrm>
            <a:custGeom>
              <a:avLst/>
              <a:gdLst/>
              <a:ahLst/>
              <a:cxnLst/>
              <a:rect l="l" t="t" r="r" b="b"/>
              <a:pathLst>
                <a:path w="4104" h="4671" extrusionOk="0">
                  <a:moveTo>
                    <a:pt x="1535" y="1"/>
                  </a:moveTo>
                  <a:cubicBezTo>
                    <a:pt x="1034" y="968"/>
                    <a:pt x="501" y="1935"/>
                    <a:pt x="0" y="2903"/>
                  </a:cubicBezTo>
                  <a:cubicBezTo>
                    <a:pt x="868" y="3470"/>
                    <a:pt x="1735" y="4070"/>
                    <a:pt x="2635" y="4671"/>
                  </a:cubicBezTo>
                  <a:lnTo>
                    <a:pt x="4103" y="1735"/>
                  </a:lnTo>
                  <a:cubicBezTo>
                    <a:pt x="3269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719870" y="679549"/>
              <a:ext cx="122352" cy="128037"/>
            </a:xfrm>
            <a:custGeom>
              <a:avLst/>
              <a:gdLst/>
              <a:ahLst/>
              <a:cxnLst/>
              <a:rect l="l" t="t" r="r" b="b"/>
              <a:pathLst>
                <a:path w="4304" h="4504" extrusionOk="0">
                  <a:moveTo>
                    <a:pt x="1602" y="0"/>
                  </a:moveTo>
                  <a:lnTo>
                    <a:pt x="1" y="2903"/>
                  </a:lnTo>
                  <a:cubicBezTo>
                    <a:pt x="968" y="3403"/>
                    <a:pt x="1869" y="3937"/>
                    <a:pt x="2769" y="4504"/>
                  </a:cubicBezTo>
                  <a:cubicBezTo>
                    <a:pt x="3270" y="3536"/>
                    <a:pt x="3803" y="2569"/>
                    <a:pt x="4304" y="1602"/>
                  </a:cubicBezTo>
                  <a:cubicBezTo>
                    <a:pt x="3436" y="1035"/>
                    <a:pt x="2536" y="501"/>
                    <a:pt x="1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635469" y="642565"/>
              <a:ext cx="129942" cy="119509"/>
            </a:xfrm>
            <a:custGeom>
              <a:avLst/>
              <a:gdLst/>
              <a:ahLst/>
              <a:cxnLst/>
              <a:rect l="l" t="t" r="r" b="b"/>
              <a:pathLst>
                <a:path w="4571" h="4204" extrusionOk="0">
                  <a:moveTo>
                    <a:pt x="1635" y="1"/>
                  </a:moveTo>
                  <a:lnTo>
                    <a:pt x="1" y="2903"/>
                  </a:lnTo>
                  <a:cubicBezTo>
                    <a:pt x="1035" y="3270"/>
                    <a:pt x="2002" y="3703"/>
                    <a:pt x="2970" y="4204"/>
                  </a:cubicBezTo>
                  <a:lnTo>
                    <a:pt x="4571" y="1301"/>
                  </a:lnTo>
                  <a:cubicBezTo>
                    <a:pt x="3637" y="768"/>
                    <a:pt x="2636" y="3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540663" y="618856"/>
              <a:ext cx="142251" cy="107172"/>
            </a:xfrm>
            <a:custGeom>
              <a:avLst/>
              <a:gdLst/>
              <a:ahLst/>
              <a:cxnLst/>
              <a:rect l="l" t="t" r="r" b="b"/>
              <a:pathLst>
                <a:path w="5004" h="3770" extrusionOk="0">
                  <a:moveTo>
                    <a:pt x="1768" y="1"/>
                  </a:moveTo>
                  <a:cubicBezTo>
                    <a:pt x="1168" y="968"/>
                    <a:pt x="601" y="1935"/>
                    <a:pt x="0" y="2936"/>
                  </a:cubicBezTo>
                  <a:cubicBezTo>
                    <a:pt x="1134" y="3103"/>
                    <a:pt x="2268" y="3370"/>
                    <a:pt x="3336" y="3770"/>
                  </a:cubicBezTo>
                  <a:lnTo>
                    <a:pt x="5004" y="835"/>
                  </a:lnTo>
                  <a:cubicBezTo>
                    <a:pt x="3970" y="468"/>
                    <a:pt x="2869" y="20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062194" y="984888"/>
              <a:ext cx="122352" cy="104329"/>
            </a:xfrm>
            <a:custGeom>
              <a:avLst/>
              <a:gdLst/>
              <a:ahLst/>
              <a:cxnLst/>
              <a:rect l="l" t="t" r="r" b="b"/>
              <a:pathLst>
                <a:path w="4304" h="3670" extrusionOk="0">
                  <a:moveTo>
                    <a:pt x="1368" y="0"/>
                  </a:moveTo>
                  <a:lnTo>
                    <a:pt x="1" y="3003"/>
                  </a:lnTo>
                  <a:cubicBezTo>
                    <a:pt x="968" y="3336"/>
                    <a:pt x="1969" y="3536"/>
                    <a:pt x="3003" y="3670"/>
                  </a:cubicBezTo>
                  <a:cubicBezTo>
                    <a:pt x="3436" y="2636"/>
                    <a:pt x="3870" y="1635"/>
                    <a:pt x="4304" y="668"/>
                  </a:cubicBezTo>
                  <a:cubicBezTo>
                    <a:pt x="3303" y="534"/>
                    <a:pt x="2336" y="301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981602" y="950747"/>
              <a:ext cx="119509" cy="119509"/>
            </a:xfrm>
            <a:custGeom>
              <a:avLst/>
              <a:gdLst/>
              <a:ahLst/>
              <a:cxnLst/>
              <a:rect l="l" t="t" r="r" b="b"/>
              <a:pathLst>
                <a:path w="4204" h="4204" extrusionOk="0">
                  <a:moveTo>
                    <a:pt x="1435" y="1"/>
                  </a:moveTo>
                  <a:lnTo>
                    <a:pt x="0" y="3036"/>
                  </a:lnTo>
                  <a:cubicBezTo>
                    <a:pt x="901" y="3503"/>
                    <a:pt x="1835" y="3903"/>
                    <a:pt x="2836" y="4204"/>
                  </a:cubicBezTo>
                  <a:lnTo>
                    <a:pt x="4203" y="1201"/>
                  </a:lnTo>
                  <a:cubicBezTo>
                    <a:pt x="3236" y="868"/>
                    <a:pt x="2335" y="468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904791" y="907139"/>
              <a:ext cx="117605" cy="129942"/>
            </a:xfrm>
            <a:custGeom>
              <a:avLst/>
              <a:gdLst/>
              <a:ahLst/>
              <a:cxnLst/>
              <a:rect l="l" t="t" r="r" b="b"/>
              <a:pathLst>
                <a:path w="4137" h="4571" extrusionOk="0">
                  <a:moveTo>
                    <a:pt x="1468" y="0"/>
                  </a:moveTo>
                  <a:lnTo>
                    <a:pt x="0" y="3002"/>
                  </a:lnTo>
                  <a:cubicBezTo>
                    <a:pt x="868" y="3569"/>
                    <a:pt x="1768" y="4103"/>
                    <a:pt x="2702" y="4570"/>
                  </a:cubicBezTo>
                  <a:lnTo>
                    <a:pt x="4137" y="1535"/>
                  </a:lnTo>
                  <a:cubicBezTo>
                    <a:pt x="3236" y="1068"/>
                    <a:pt x="2335" y="534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828918" y="857818"/>
              <a:ext cx="117605" cy="134689"/>
            </a:xfrm>
            <a:custGeom>
              <a:avLst/>
              <a:gdLst/>
              <a:ahLst/>
              <a:cxnLst/>
              <a:rect l="l" t="t" r="r" b="b"/>
              <a:pathLst>
                <a:path w="4137" h="4738" extrusionOk="0">
                  <a:moveTo>
                    <a:pt x="1535" y="1"/>
                  </a:moveTo>
                  <a:cubicBezTo>
                    <a:pt x="1035" y="1001"/>
                    <a:pt x="534" y="2002"/>
                    <a:pt x="1" y="3003"/>
                  </a:cubicBezTo>
                  <a:cubicBezTo>
                    <a:pt x="901" y="3603"/>
                    <a:pt x="1769" y="4204"/>
                    <a:pt x="2669" y="4737"/>
                  </a:cubicBezTo>
                  <a:lnTo>
                    <a:pt x="4137" y="1735"/>
                  </a:lnTo>
                  <a:cubicBezTo>
                    <a:pt x="3270" y="1168"/>
                    <a:pt x="2402" y="568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753073" y="807558"/>
              <a:ext cx="120447" cy="135628"/>
            </a:xfrm>
            <a:custGeom>
              <a:avLst/>
              <a:gdLst/>
              <a:ahLst/>
              <a:cxnLst/>
              <a:rect l="l" t="t" r="r" b="b"/>
              <a:pathLst>
                <a:path w="4237" h="4771" extrusionOk="0">
                  <a:moveTo>
                    <a:pt x="1601" y="1"/>
                  </a:moveTo>
                  <a:cubicBezTo>
                    <a:pt x="1068" y="1001"/>
                    <a:pt x="534" y="2002"/>
                    <a:pt x="0" y="3003"/>
                  </a:cubicBezTo>
                  <a:cubicBezTo>
                    <a:pt x="901" y="3570"/>
                    <a:pt x="1801" y="4170"/>
                    <a:pt x="2669" y="4771"/>
                  </a:cubicBezTo>
                  <a:cubicBezTo>
                    <a:pt x="3202" y="3770"/>
                    <a:pt x="3703" y="2769"/>
                    <a:pt x="4236" y="1769"/>
                  </a:cubicBezTo>
                  <a:cubicBezTo>
                    <a:pt x="3336" y="1168"/>
                    <a:pt x="2469" y="568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673419" y="762045"/>
              <a:ext cx="125195" cy="130880"/>
            </a:xfrm>
            <a:custGeom>
              <a:avLst/>
              <a:gdLst/>
              <a:ahLst/>
              <a:cxnLst/>
              <a:rect l="l" t="t" r="r" b="b"/>
              <a:pathLst>
                <a:path w="4404" h="4604" extrusionOk="0">
                  <a:moveTo>
                    <a:pt x="1635" y="1"/>
                  </a:moveTo>
                  <a:cubicBezTo>
                    <a:pt x="1101" y="1001"/>
                    <a:pt x="534" y="2002"/>
                    <a:pt x="0" y="3003"/>
                  </a:cubicBezTo>
                  <a:cubicBezTo>
                    <a:pt x="967" y="3503"/>
                    <a:pt x="1901" y="4037"/>
                    <a:pt x="2802" y="4604"/>
                  </a:cubicBezTo>
                  <a:cubicBezTo>
                    <a:pt x="3336" y="3603"/>
                    <a:pt x="3870" y="2602"/>
                    <a:pt x="4403" y="1602"/>
                  </a:cubicBezTo>
                  <a:cubicBezTo>
                    <a:pt x="3503" y="1035"/>
                    <a:pt x="2602" y="501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587113" y="725061"/>
              <a:ext cx="132785" cy="122352"/>
            </a:xfrm>
            <a:custGeom>
              <a:avLst/>
              <a:gdLst/>
              <a:ahLst/>
              <a:cxnLst/>
              <a:rect l="l" t="t" r="r" b="b"/>
              <a:pathLst>
                <a:path w="4671" h="4304" extrusionOk="0">
                  <a:moveTo>
                    <a:pt x="1702" y="1"/>
                  </a:moveTo>
                  <a:lnTo>
                    <a:pt x="1" y="3003"/>
                  </a:lnTo>
                  <a:cubicBezTo>
                    <a:pt x="1035" y="3370"/>
                    <a:pt x="2035" y="3803"/>
                    <a:pt x="3036" y="4304"/>
                  </a:cubicBezTo>
                  <a:cubicBezTo>
                    <a:pt x="3570" y="3303"/>
                    <a:pt x="4137" y="2302"/>
                    <a:pt x="4671" y="1302"/>
                  </a:cubicBezTo>
                  <a:cubicBezTo>
                    <a:pt x="3703" y="801"/>
                    <a:pt x="2736" y="368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490403" y="701353"/>
              <a:ext cx="145094" cy="109076"/>
            </a:xfrm>
            <a:custGeom>
              <a:avLst/>
              <a:gdLst/>
              <a:ahLst/>
              <a:cxnLst/>
              <a:rect l="l" t="t" r="r" b="b"/>
              <a:pathLst>
                <a:path w="5104" h="3837" extrusionOk="0">
                  <a:moveTo>
                    <a:pt x="1768" y="1"/>
                  </a:moveTo>
                  <a:lnTo>
                    <a:pt x="0" y="3036"/>
                  </a:lnTo>
                  <a:cubicBezTo>
                    <a:pt x="1134" y="3203"/>
                    <a:pt x="2302" y="3470"/>
                    <a:pt x="3403" y="3837"/>
                  </a:cubicBezTo>
                  <a:lnTo>
                    <a:pt x="5104" y="835"/>
                  </a:lnTo>
                  <a:cubicBezTo>
                    <a:pt x="4003" y="468"/>
                    <a:pt x="2902" y="167"/>
                    <a:pt x="1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021429" y="1070228"/>
              <a:ext cx="126133" cy="107172"/>
            </a:xfrm>
            <a:custGeom>
              <a:avLst/>
              <a:gdLst/>
              <a:ahLst/>
              <a:cxnLst/>
              <a:rect l="l" t="t" r="r" b="b"/>
              <a:pathLst>
                <a:path w="4437" h="3770" extrusionOk="0">
                  <a:moveTo>
                    <a:pt x="1435" y="1"/>
                  </a:moveTo>
                  <a:lnTo>
                    <a:pt x="0" y="3136"/>
                  </a:lnTo>
                  <a:cubicBezTo>
                    <a:pt x="1001" y="3436"/>
                    <a:pt x="2035" y="3670"/>
                    <a:pt x="3069" y="3770"/>
                  </a:cubicBezTo>
                  <a:cubicBezTo>
                    <a:pt x="3536" y="2703"/>
                    <a:pt x="3970" y="1668"/>
                    <a:pt x="4437" y="668"/>
                  </a:cubicBezTo>
                  <a:cubicBezTo>
                    <a:pt x="3403" y="534"/>
                    <a:pt x="2402" y="334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939870" y="1037053"/>
              <a:ext cx="122352" cy="122352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1468" y="0"/>
                  </a:moveTo>
                  <a:cubicBezTo>
                    <a:pt x="968" y="1034"/>
                    <a:pt x="467" y="2068"/>
                    <a:pt x="0" y="3136"/>
                  </a:cubicBezTo>
                  <a:cubicBezTo>
                    <a:pt x="901" y="3603"/>
                    <a:pt x="1868" y="3970"/>
                    <a:pt x="2869" y="4303"/>
                  </a:cubicBezTo>
                  <a:lnTo>
                    <a:pt x="4304" y="1168"/>
                  </a:lnTo>
                  <a:cubicBezTo>
                    <a:pt x="3303" y="867"/>
                    <a:pt x="2369" y="467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861154" y="992479"/>
              <a:ext cx="120476" cy="133723"/>
            </a:xfrm>
            <a:custGeom>
              <a:avLst/>
              <a:gdLst/>
              <a:ahLst/>
              <a:cxnLst/>
              <a:rect l="l" t="t" r="r" b="b"/>
              <a:pathLst>
                <a:path w="4238" h="4704" extrusionOk="0">
                  <a:moveTo>
                    <a:pt x="1535" y="0"/>
                  </a:moveTo>
                  <a:cubicBezTo>
                    <a:pt x="1035" y="1034"/>
                    <a:pt x="535" y="2102"/>
                    <a:pt x="1" y="3136"/>
                  </a:cubicBezTo>
                  <a:cubicBezTo>
                    <a:pt x="901" y="3703"/>
                    <a:pt x="1802" y="4237"/>
                    <a:pt x="2769" y="4704"/>
                  </a:cubicBezTo>
                  <a:cubicBezTo>
                    <a:pt x="3236" y="3636"/>
                    <a:pt x="3737" y="2602"/>
                    <a:pt x="4237" y="1568"/>
                  </a:cubicBezTo>
                  <a:cubicBezTo>
                    <a:pt x="3303" y="1101"/>
                    <a:pt x="2403" y="567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784343" y="943157"/>
              <a:ext cx="120476" cy="138470"/>
            </a:xfrm>
            <a:custGeom>
              <a:avLst/>
              <a:gdLst/>
              <a:ahLst/>
              <a:cxnLst/>
              <a:rect l="l" t="t" r="r" b="b"/>
              <a:pathLst>
                <a:path w="4238" h="4871" extrusionOk="0">
                  <a:moveTo>
                    <a:pt x="1569" y="1"/>
                  </a:moveTo>
                  <a:cubicBezTo>
                    <a:pt x="1068" y="1035"/>
                    <a:pt x="535" y="2069"/>
                    <a:pt x="1" y="3136"/>
                  </a:cubicBezTo>
                  <a:cubicBezTo>
                    <a:pt x="902" y="3703"/>
                    <a:pt x="1802" y="4304"/>
                    <a:pt x="2703" y="4871"/>
                  </a:cubicBezTo>
                  <a:cubicBezTo>
                    <a:pt x="3203" y="3837"/>
                    <a:pt x="3737" y="2803"/>
                    <a:pt x="4237" y="1735"/>
                  </a:cubicBezTo>
                  <a:cubicBezTo>
                    <a:pt x="3337" y="1202"/>
                    <a:pt x="2469" y="60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706594" y="892897"/>
              <a:ext cx="122352" cy="139437"/>
            </a:xfrm>
            <a:custGeom>
              <a:avLst/>
              <a:gdLst/>
              <a:ahLst/>
              <a:cxnLst/>
              <a:rect l="l" t="t" r="r" b="b"/>
              <a:pathLst>
                <a:path w="4304" h="4905" extrusionOk="0">
                  <a:moveTo>
                    <a:pt x="1635" y="1"/>
                  </a:moveTo>
                  <a:lnTo>
                    <a:pt x="1" y="3103"/>
                  </a:lnTo>
                  <a:cubicBezTo>
                    <a:pt x="935" y="3703"/>
                    <a:pt x="1835" y="4304"/>
                    <a:pt x="2736" y="4904"/>
                  </a:cubicBezTo>
                  <a:cubicBezTo>
                    <a:pt x="3270" y="3837"/>
                    <a:pt x="3803" y="2803"/>
                    <a:pt x="4304" y="1769"/>
                  </a:cubicBezTo>
                  <a:cubicBezTo>
                    <a:pt x="3436" y="1168"/>
                    <a:pt x="2536" y="568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625036" y="847385"/>
              <a:ext cx="128066" cy="134689"/>
            </a:xfrm>
            <a:custGeom>
              <a:avLst/>
              <a:gdLst/>
              <a:ahLst/>
              <a:cxnLst/>
              <a:rect l="l" t="t" r="r" b="b"/>
              <a:pathLst>
                <a:path w="4505" h="4738" extrusionOk="0">
                  <a:moveTo>
                    <a:pt x="1702" y="1"/>
                  </a:moveTo>
                  <a:cubicBezTo>
                    <a:pt x="1135" y="1035"/>
                    <a:pt x="568" y="2069"/>
                    <a:pt x="1" y="3103"/>
                  </a:cubicBezTo>
                  <a:cubicBezTo>
                    <a:pt x="968" y="3603"/>
                    <a:pt x="1936" y="4137"/>
                    <a:pt x="2870" y="4737"/>
                  </a:cubicBezTo>
                  <a:lnTo>
                    <a:pt x="4504" y="1602"/>
                  </a:lnTo>
                  <a:cubicBezTo>
                    <a:pt x="3603" y="1035"/>
                    <a:pt x="2669" y="50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536854" y="810400"/>
              <a:ext cx="136594" cy="125195"/>
            </a:xfrm>
            <a:custGeom>
              <a:avLst/>
              <a:gdLst/>
              <a:ahLst/>
              <a:cxnLst/>
              <a:rect l="l" t="t" r="r" b="b"/>
              <a:pathLst>
                <a:path w="4805" h="4404" extrusionOk="0">
                  <a:moveTo>
                    <a:pt x="1769" y="1"/>
                  </a:moveTo>
                  <a:cubicBezTo>
                    <a:pt x="1168" y="1035"/>
                    <a:pt x="601" y="2069"/>
                    <a:pt x="1" y="3103"/>
                  </a:cubicBezTo>
                  <a:cubicBezTo>
                    <a:pt x="1068" y="3470"/>
                    <a:pt x="2102" y="3904"/>
                    <a:pt x="3103" y="4404"/>
                  </a:cubicBezTo>
                  <a:cubicBezTo>
                    <a:pt x="3670" y="3370"/>
                    <a:pt x="4237" y="2302"/>
                    <a:pt x="4804" y="1302"/>
                  </a:cubicBezTo>
                  <a:cubicBezTo>
                    <a:pt x="3803" y="801"/>
                    <a:pt x="2803" y="368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438239" y="787658"/>
              <a:ext cx="148903" cy="110953"/>
            </a:xfrm>
            <a:custGeom>
              <a:avLst/>
              <a:gdLst/>
              <a:ahLst/>
              <a:cxnLst/>
              <a:rect l="l" t="t" r="r" b="b"/>
              <a:pathLst>
                <a:path w="5238" h="3903" extrusionOk="0">
                  <a:moveTo>
                    <a:pt x="1835" y="0"/>
                  </a:moveTo>
                  <a:lnTo>
                    <a:pt x="1" y="3136"/>
                  </a:lnTo>
                  <a:cubicBezTo>
                    <a:pt x="1168" y="3269"/>
                    <a:pt x="2336" y="3536"/>
                    <a:pt x="3470" y="3903"/>
                  </a:cubicBezTo>
                  <a:cubicBezTo>
                    <a:pt x="4070" y="2869"/>
                    <a:pt x="4637" y="1835"/>
                    <a:pt x="5238" y="801"/>
                  </a:cubicBezTo>
                  <a:cubicBezTo>
                    <a:pt x="4103" y="434"/>
                    <a:pt x="2969" y="167"/>
                    <a:pt x="1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433491" y="534455"/>
              <a:ext cx="826928" cy="646754"/>
            </a:xfrm>
            <a:custGeom>
              <a:avLst/>
              <a:gdLst/>
              <a:ahLst/>
              <a:cxnLst/>
              <a:rect l="l" t="t" r="r" b="b"/>
              <a:pathLst>
                <a:path w="29089" h="22751" extrusionOk="0">
                  <a:moveTo>
                    <a:pt x="7239" y="301"/>
                  </a:moveTo>
                  <a:cubicBezTo>
                    <a:pt x="8273" y="468"/>
                    <a:pt x="9307" y="735"/>
                    <a:pt x="10275" y="1135"/>
                  </a:cubicBezTo>
                  <a:cubicBezTo>
                    <a:pt x="11275" y="1469"/>
                    <a:pt x="12209" y="1902"/>
                    <a:pt x="13143" y="2403"/>
                  </a:cubicBezTo>
                  <a:cubicBezTo>
                    <a:pt x="13977" y="2836"/>
                    <a:pt x="14811" y="3370"/>
                    <a:pt x="15779" y="4004"/>
                  </a:cubicBezTo>
                  <a:cubicBezTo>
                    <a:pt x="16613" y="4571"/>
                    <a:pt x="17480" y="5138"/>
                    <a:pt x="18314" y="5738"/>
                  </a:cubicBezTo>
                  <a:cubicBezTo>
                    <a:pt x="19114" y="6305"/>
                    <a:pt x="19982" y="6872"/>
                    <a:pt x="20816" y="7439"/>
                  </a:cubicBezTo>
                  <a:cubicBezTo>
                    <a:pt x="21750" y="8073"/>
                    <a:pt x="22584" y="8574"/>
                    <a:pt x="23351" y="8974"/>
                  </a:cubicBezTo>
                  <a:cubicBezTo>
                    <a:pt x="24218" y="9441"/>
                    <a:pt x="25119" y="9841"/>
                    <a:pt x="26053" y="10175"/>
                  </a:cubicBezTo>
                  <a:cubicBezTo>
                    <a:pt x="26920" y="10508"/>
                    <a:pt x="27821" y="10742"/>
                    <a:pt x="28721" y="10875"/>
                  </a:cubicBezTo>
                  <a:lnTo>
                    <a:pt x="23651" y="22450"/>
                  </a:lnTo>
                  <a:cubicBezTo>
                    <a:pt x="22684" y="22350"/>
                    <a:pt x="21683" y="22150"/>
                    <a:pt x="20749" y="21850"/>
                  </a:cubicBezTo>
                  <a:cubicBezTo>
                    <a:pt x="19748" y="21516"/>
                    <a:pt x="18814" y="21149"/>
                    <a:pt x="17880" y="20682"/>
                  </a:cubicBezTo>
                  <a:cubicBezTo>
                    <a:pt x="17046" y="20249"/>
                    <a:pt x="16146" y="19748"/>
                    <a:pt x="15145" y="19114"/>
                  </a:cubicBezTo>
                  <a:cubicBezTo>
                    <a:pt x="14244" y="18547"/>
                    <a:pt x="13310" y="17947"/>
                    <a:pt x="12443" y="17380"/>
                  </a:cubicBezTo>
                  <a:cubicBezTo>
                    <a:pt x="11576" y="16779"/>
                    <a:pt x="10642" y="16179"/>
                    <a:pt x="9708" y="15612"/>
                  </a:cubicBezTo>
                  <a:cubicBezTo>
                    <a:pt x="8674" y="14945"/>
                    <a:pt x="7706" y="14411"/>
                    <a:pt x="6839" y="13977"/>
                  </a:cubicBezTo>
                  <a:cubicBezTo>
                    <a:pt x="5838" y="13477"/>
                    <a:pt x="4771" y="13043"/>
                    <a:pt x="3703" y="12677"/>
                  </a:cubicBezTo>
                  <a:cubicBezTo>
                    <a:pt x="2636" y="12343"/>
                    <a:pt x="1535" y="12076"/>
                    <a:pt x="434" y="11909"/>
                  </a:cubicBezTo>
                  <a:lnTo>
                    <a:pt x="7239" y="301"/>
                  </a:lnTo>
                  <a:close/>
                  <a:moveTo>
                    <a:pt x="7206" y="1"/>
                  </a:moveTo>
                  <a:cubicBezTo>
                    <a:pt x="7139" y="1"/>
                    <a:pt x="7072" y="34"/>
                    <a:pt x="7039" y="68"/>
                  </a:cubicBezTo>
                  <a:lnTo>
                    <a:pt x="1" y="11976"/>
                  </a:lnTo>
                  <a:cubicBezTo>
                    <a:pt x="1" y="12009"/>
                    <a:pt x="1" y="12076"/>
                    <a:pt x="1" y="12109"/>
                  </a:cubicBezTo>
                  <a:cubicBezTo>
                    <a:pt x="34" y="12143"/>
                    <a:pt x="67" y="12176"/>
                    <a:pt x="134" y="12210"/>
                  </a:cubicBezTo>
                  <a:cubicBezTo>
                    <a:pt x="1302" y="12343"/>
                    <a:pt x="2436" y="12576"/>
                    <a:pt x="3570" y="12943"/>
                  </a:cubicBezTo>
                  <a:cubicBezTo>
                    <a:pt x="4637" y="13310"/>
                    <a:pt x="5671" y="13744"/>
                    <a:pt x="6672" y="14244"/>
                  </a:cubicBezTo>
                  <a:cubicBezTo>
                    <a:pt x="7539" y="14678"/>
                    <a:pt x="8473" y="15212"/>
                    <a:pt x="9508" y="15845"/>
                  </a:cubicBezTo>
                  <a:cubicBezTo>
                    <a:pt x="10442" y="16413"/>
                    <a:pt x="11376" y="17013"/>
                    <a:pt x="12243" y="17613"/>
                  </a:cubicBezTo>
                  <a:cubicBezTo>
                    <a:pt x="13143" y="18214"/>
                    <a:pt x="14044" y="18814"/>
                    <a:pt x="14945" y="19381"/>
                  </a:cubicBezTo>
                  <a:cubicBezTo>
                    <a:pt x="15979" y="20015"/>
                    <a:pt x="16879" y="20515"/>
                    <a:pt x="17747" y="20949"/>
                  </a:cubicBezTo>
                  <a:cubicBezTo>
                    <a:pt x="18047" y="21083"/>
                    <a:pt x="18314" y="21216"/>
                    <a:pt x="18614" y="21349"/>
                  </a:cubicBezTo>
                  <a:cubicBezTo>
                    <a:pt x="19281" y="21650"/>
                    <a:pt x="19948" y="21883"/>
                    <a:pt x="20649" y="22117"/>
                  </a:cubicBezTo>
                  <a:cubicBezTo>
                    <a:pt x="21650" y="22450"/>
                    <a:pt x="22684" y="22650"/>
                    <a:pt x="23751" y="22750"/>
                  </a:cubicBezTo>
                  <a:cubicBezTo>
                    <a:pt x="23784" y="22750"/>
                    <a:pt x="23851" y="22717"/>
                    <a:pt x="23884" y="22650"/>
                  </a:cubicBezTo>
                  <a:lnTo>
                    <a:pt x="29055" y="10809"/>
                  </a:lnTo>
                  <a:cubicBezTo>
                    <a:pt x="29088" y="10775"/>
                    <a:pt x="29088" y="10742"/>
                    <a:pt x="29055" y="10708"/>
                  </a:cubicBezTo>
                  <a:cubicBezTo>
                    <a:pt x="29021" y="10675"/>
                    <a:pt x="28988" y="10642"/>
                    <a:pt x="28955" y="10642"/>
                  </a:cubicBezTo>
                  <a:cubicBezTo>
                    <a:pt x="27987" y="10508"/>
                    <a:pt x="27053" y="10275"/>
                    <a:pt x="26153" y="9941"/>
                  </a:cubicBezTo>
                  <a:cubicBezTo>
                    <a:pt x="25252" y="9608"/>
                    <a:pt x="24351" y="9207"/>
                    <a:pt x="23518" y="8740"/>
                  </a:cubicBezTo>
                  <a:cubicBezTo>
                    <a:pt x="22750" y="8340"/>
                    <a:pt x="21916" y="7840"/>
                    <a:pt x="20982" y="7206"/>
                  </a:cubicBezTo>
                  <a:cubicBezTo>
                    <a:pt x="20148" y="6672"/>
                    <a:pt x="19315" y="6072"/>
                    <a:pt x="18481" y="5505"/>
                  </a:cubicBezTo>
                  <a:cubicBezTo>
                    <a:pt x="17647" y="4938"/>
                    <a:pt x="16813" y="4337"/>
                    <a:pt x="15945" y="3770"/>
                  </a:cubicBezTo>
                  <a:cubicBezTo>
                    <a:pt x="14978" y="3136"/>
                    <a:pt x="14111" y="2636"/>
                    <a:pt x="13277" y="2169"/>
                  </a:cubicBezTo>
                  <a:cubicBezTo>
                    <a:pt x="12343" y="1669"/>
                    <a:pt x="11409" y="1235"/>
                    <a:pt x="10408" y="868"/>
                  </a:cubicBezTo>
                  <a:cubicBezTo>
                    <a:pt x="9374" y="468"/>
                    <a:pt x="8307" y="201"/>
                    <a:pt x="7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165136" y="4217522"/>
              <a:ext cx="81587" cy="187764"/>
            </a:xfrm>
            <a:custGeom>
              <a:avLst/>
              <a:gdLst/>
              <a:ahLst/>
              <a:cxnLst/>
              <a:rect l="l" t="t" r="r" b="b"/>
              <a:pathLst>
                <a:path w="2870" h="6605" extrusionOk="0">
                  <a:moveTo>
                    <a:pt x="1" y="0"/>
                  </a:moveTo>
                  <a:lnTo>
                    <a:pt x="1" y="6605"/>
                  </a:lnTo>
                  <a:lnTo>
                    <a:pt x="2869" y="6605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361973" y="3897002"/>
              <a:ext cx="194416" cy="186826"/>
            </a:xfrm>
            <a:custGeom>
              <a:avLst/>
              <a:gdLst/>
              <a:ahLst/>
              <a:cxnLst/>
              <a:rect l="l" t="t" r="r" b="b"/>
              <a:pathLst>
                <a:path w="6839" h="6572" extrusionOk="0">
                  <a:moveTo>
                    <a:pt x="4403" y="0"/>
                  </a:moveTo>
                  <a:lnTo>
                    <a:pt x="0" y="5104"/>
                  </a:lnTo>
                  <a:lnTo>
                    <a:pt x="2469" y="6572"/>
                  </a:lnTo>
                  <a:lnTo>
                    <a:pt x="6838" y="1502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301281" y="4029730"/>
              <a:ext cx="245756" cy="210875"/>
            </a:xfrm>
            <a:custGeom>
              <a:avLst/>
              <a:gdLst/>
              <a:ahLst/>
              <a:cxnLst/>
              <a:rect l="l" t="t" r="r" b="b"/>
              <a:pathLst>
                <a:path w="8645" h="7418" extrusionOk="0">
                  <a:moveTo>
                    <a:pt x="2054" y="0"/>
                  </a:moveTo>
                  <a:cubicBezTo>
                    <a:pt x="1982" y="0"/>
                    <a:pt x="1911" y="37"/>
                    <a:pt x="1868" y="102"/>
                  </a:cubicBezTo>
                  <a:lnTo>
                    <a:pt x="167" y="2036"/>
                  </a:lnTo>
                  <a:cubicBezTo>
                    <a:pt x="0" y="2236"/>
                    <a:pt x="67" y="2537"/>
                    <a:pt x="301" y="2703"/>
                  </a:cubicBezTo>
                  <a:cubicBezTo>
                    <a:pt x="1268" y="3237"/>
                    <a:pt x="1768" y="3471"/>
                    <a:pt x="2969" y="4204"/>
                  </a:cubicBezTo>
                  <a:cubicBezTo>
                    <a:pt x="3703" y="4638"/>
                    <a:pt x="5971" y="6606"/>
                    <a:pt x="7005" y="7207"/>
                  </a:cubicBezTo>
                  <a:cubicBezTo>
                    <a:pt x="7243" y="7357"/>
                    <a:pt x="7465" y="7417"/>
                    <a:pt x="7661" y="7417"/>
                  </a:cubicBezTo>
                  <a:cubicBezTo>
                    <a:pt x="8290" y="7417"/>
                    <a:pt x="8645" y="6794"/>
                    <a:pt x="8340" y="6539"/>
                  </a:cubicBezTo>
                  <a:cubicBezTo>
                    <a:pt x="7005" y="5272"/>
                    <a:pt x="5938" y="3771"/>
                    <a:pt x="5237" y="2103"/>
                  </a:cubicBezTo>
                  <a:cubicBezTo>
                    <a:pt x="5171" y="1936"/>
                    <a:pt x="5071" y="1803"/>
                    <a:pt x="4937" y="1703"/>
                  </a:cubicBezTo>
                  <a:lnTo>
                    <a:pt x="2169" y="35"/>
                  </a:lnTo>
                  <a:cubicBezTo>
                    <a:pt x="2133" y="11"/>
                    <a:pt x="2093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2135741" y="4395790"/>
              <a:ext cx="282626" cy="91991"/>
            </a:xfrm>
            <a:custGeom>
              <a:avLst/>
              <a:gdLst/>
              <a:ahLst/>
              <a:cxnLst/>
              <a:rect l="l" t="t" r="r" b="b"/>
              <a:pathLst>
                <a:path w="9942" h="3236" extrusionOk="0">
                  <a:moveTo>
                    <a:pt x="734" y="0"/>
                  </a:moveTo>
                  <a:cubicBezTo>
                    <a:pt x="634" y="0"/>
                    <a:pt x="534" y="100"/>
                    <a:pt x="501" y="201"/>
                  </a:cubicBezTo>
                  <a:lnTo>
                    <a:pt x="67" y="2736"/>
                  </a:lnTo>
                  <a:cubicBezTo>
                    <a:pt x="1" y="3003"/>
                    <a:pt x="201" y="3236"/>
                    <a:pt x="468" y="3236"/>
                  </a:cubicBezTo>
                  <a:cubicBezTo>
                    <a:pt x="1602" y="3236"/>
                    <a:pt x="3203" y="3169"/>
                    <a:pt x="4637" y="3169"/>
                  </a:cubicBezTo>
                  <a:cubicBezTo>
                    <a:pt x="6305" y="3169"/>
                    <a:pt x="6539" y="3236"/>
                    <a:pt x="8473" y="3236"/>
                  </a:cubicBezTo>
                  <a:cubicBezTo>
                    <a:pt x="9641" y="3236"/>
                    <a:pt x="9941" y="2069"/>
                    <a:pt x="9441" y="1968"/>
                  </a:cubicBezTo>
                  <a:cubicBezTo>
                    <a:pt x="7172" y="1468"/>
                    <a:pt x="6505" y="1435"/>
                    <a:pt x="4537" y="234"/>
                  </a:cubicBezTo>
                  <a:cubicBezTo>
                    <a:pt x="4337" y="100"/>
                    <a:pt x="4104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163231" y="1418237"/>
              <a:ext cx="218579" cy="250446"/>
            </a:xfrm>
            <a:custGeom>
              <a:avLst/>
              <a:gdLst/>
              <a:ahLst/>
              <a:cxnLst/>
              <a:rect l="l" t="t" r="r" b="b"/>
              <a:pathLst>
                <a:path w="7689" h="8810" extrusionOk="0">
                  <a:moveTo>
                    <a:pt x="1469" y="1"/>
                  </a:moveTo>
                  <a:lnTo>
                    <a:pt x="1469" y="1"/>
                  </a:lnTo>
                  <a:cubicBezTo>
                    <a:pt x="1635" y="2169"/>
                    <a:pt x="1602" y="4771"/>
                    <a:pt x="1" y="5938"/>
                  </a:cubicBezTo>
                  <a:cubicBezTo>
                    <a:pt x="1" y="5938"/>
                    <a:pt x="601" y="8173"/>
                    <a:pt x="4471" y="8740"/>
                  </a:cubicBezTo>
                  <a:cubicBezTo>
                    <a:pt x="4805" y="8788"/>
                    <a:pt x="5094" y="8810"/>
                    <a:pt x="5342" y="8810"/>
                  </a:cubicBezTo>
                  <a:cubicBezTo>
                    <a:pt x="7688" y="8810"/>
                    <a:pt x="6406" y="6872"/>
                    <a:pt x="6406" y="6872"/>
                  </a:cubicBezTo>
                  <a:cubicBezTo>
                    <a:pt x="4171" y="5972"/>
                    <a:pt x="4571" y="3136"/>
                    <a:pt x="5138" y="1568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691022" y="1616434"/>
              <a:ext cx="370780" cy="548253"/>
            </a:xfrm>
            <a:custGeom>
              <a:avLst/>
              <a:gdLst/>
              <a:ahLst/>
              <a:cxnLst/>
              <a:rect l="l" t="t" r="r" b="b"/>
              <a:pathLst>
                <a:path w="13043" h="19286" extrusionOk="0">
                  <a:moveTo>
                    <a:pt x="10908" y="0"/>
                  </a:moveTo>
                  <a:cubicBezTo>
                    <a:pt x="10908" y="0"/>
                    <a:pt x="3970" y="4837"/>
                    <a:pt x="1635" y="8273"/>
                  </a:cubicBezTo>
                  <a:cubicBezTo>
                    <a:pt x="601" y="9774"/>
                    <a:pt x="167" y="15645"/>
                    <a:pt x="0" y="19114"/>
                  </a:cubicBezTo>
                  <a:cubicBezTo>
                    <a:pt x="192" y="19236"/>
                    <a:pt x="621" y="19285"/>
                    <a:pt x="1054" y="19285"/>
                  </a:cubicBezTo>
                  <a:cubicBezTo>
                    <a:pt x="1448" y="19285"/>
                    <a:pt x="1845" y="19244"/>
                    <a:pt x="2068" y="19181"/>
                  </a:cubicBezTo>
                  <a:cubicBezTo>
                    <a:pt x="2635" y="16512"/>
                    <a:pt x="4370" y="12943"/>
                    <a:pt x="4904" y="10975"/>
                  </a:cubicBezTo>
                  <a:cubicBezTo>
                    <a:pt x="5271" y="9541"/>
                    <a:pt x="13043" y="3670"/>
                    <a:pt x="13043" y="3670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665409" y="2143650"/>
              <a:ext cx="131847" cy="94863"/>
            </a:xfrm>
            <a:custGeom>
              <a:avLst/>
              <a:gdLst/>
              <a:ahLst/>
              <a:cxnLst/>
              <a:rect l="l" t="t" r="r" b="b"/>
              <a:pathLst>
                <a:path w="4638" h="3337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0" y="1402"/>
                    <a:pt x="1401" y="3337"/>
                    <a:pt x="1401" y="3337"/>
                  </a:cubicBezTo>
                  <a:lnTo>
                    <a:pt x="4637" y="2770"/>
                  </a:lnTo>
                  <a:lnTo>
                    <a:pt x="2969" y="6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705235" y="2221120"/>
              <a:ext cx="94863" cy="85368"/>
            </a:xfrm>
            <a:custGeom>
              <a:avLst/>
              <a:gdLst/>
              <a:ahLst/>
              <a:cxnLst/>
              <a:rect l="l" t="t" r="r" b="b"/>
              <a:pathLst>
                <a:path w="3337" h="3003" extrusionOk="0">
                  <a:moveTo>
                    <a:pt x="3236" y="1"/>
                  </a:moveTo>
                  <a:lnTo>
                    <a:pt x="0" y="568"/>
                  </a:lnTo>
                  <a:lnTo>
                    <a:pt x="401" y="3003"/>
                  </a:lnTo>
                  <a:lnTo>
                    <a:pt x="3336" y="2636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1817126" y="1580388"/>
              <a:ext cx="330015" cy="304430"/>
            </a:xfrm>
            <a:custGeom>
              <a:avLst/>
              <a:gdLst/>
              <a:ahLst/>
              <a:cxnLst/>
              <a:rect l="l" t="t" r="r" b="b"/>
              <a:pathLst>
                <a:path w="11609" h="10709" extrusionOk="0">
                  <a:moveTo>
                    <a:pt x="8507" y="1"/>
                  </a:moveTo>
                  <a:cubicBezTo>
                    <a:pt x="3903" y="1"/>
                    <a:pt x="1" y="5071"/>
                    <a:pt x="1" y="5071"/>
                  </a:cubicBezTo>
                  <a:lnTo>
                    <a:pt x="3170" y="10708"/>
                  </a:lnTo>
                  <a:cubicBezTo>
                    <a:pt x="5171" y="9441"/>
                    <a:pt x="7072" y="8040"/>
                    <a:pt x="8874" y="6505"/>
                  </a:cubicBezTo>
                  <a:cubicBezTo>
                    <a:pt x="11609" y="4070"/>
                    <a:pt x="11409" y="34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1961253" y="1685370"/>
              <a:ext cx="125507" cy="163401"/>
            </a:xfrm>
            <a:custGeom>
              <a:avLst/>
              <a:gdLst/>
              <a:ahLst/>
              <a:cxnLst/>
              <a:rect l="l" t="t" r="r" b="b"/>
              <a:pathLst>
                <a:path w="4415" h="5748" extrusionOk="0">
                  <a:moveTo>
                    <a:pt x="3807" y="1"/>
                  </a:moveTo>
                  <a:cubicBezTo>
                    <a:pt x="3737" y="1"/>
                    <a:pt x="3647" y="25"/>
                    <a:pt x="3537" y="77"/>
                  </a:cubicBezTo>
                  <a:cubicBezTo>
                    <a:pt x="1902" y="811"/>
                    <a:pt x="268" y="3346"/>
                    <a:pt x="1" y="5748"/>
                  </a:cubicBezTo>
                  <a:cubicBezTo>
                    <a:pt x="735" y="5248"/>
                    <a:pt x="1669" y="4580"/>
                    <a:pt x="2569" y="3813"/>
                  </a:cubicBezTo>
                  <a:cubicBezTo>
                    <a:pt x="3586" y="1840"/>
                    <a:pt x="4415" y="1"/>
                    <a:pt x="3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135741" y="1544939"/>
              <a:ext cx="214343" cy="92389"/>
            </a:xfrm>
            <a:custGeom>
              <a:avLst/>
              <a:gdLst/>
              <a:ahLst/>
              <a:cxnLst/>
              <a:rect l="l" t="t" r="r" b="b"/>
              <a:pathLst>
                <a:path w="7540" h="3250" extrusionOk="0">
                  <a:moveTo>
                    <a:pt x="1191" y="0"/>
                  </a:moveTo>
                  <a:cubicBezTo>
                    <a:pt x="997" y="0"/>
                    <a:pt x="841" y="15"/>
                    <a:pt x="734" y="47"/>
                  </a:cubicBezTo>
                  <a:cubicBezTo>
                    <a:pt x="401" y="114"/>
                    <a:pt x="1" y="1548"/>
                    <a:pt x="334" y="2249"/>
                  </a:cubicBezTo>
                  <a:cubicBezTo>
                    <a:pt x="742" y="3220"/>
                    <a:pt x="6418" y="3249"/>
                    <a:pt x="7105" y="3249"/>
                  </a:cubicBezTo>
                  <a:cubicBezTo>
                    <a:pt x="7149" y="3249"/>
                    <a:pt x="7172" y="3249"/>
                    <a:pt x="7172" y="3249"/>
                  </a:cubicBezTo>
                  <a:cubicBezTo>
                    <a:pt x="7306" y="2249"/>
                    <a:pt x="7539" y="1815"/>
                    <a:pt x="7306" y="1415"/>
                  </a:cubicBezTo>
                  <a:cubicBezTo>
                    <a:pt x="7127" y="1027"/>
                    <a:pt x="282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1952725" y="1580388"/>
              <a:ext cx="555701" cy="762426"/>
            </a:xfrm>
            <a:custGeom>
              <a:avLst/>
              <a:gdLst/>
              <a:ahLst/>
              <a:cxnLst/>
              <a:rect l="l" t="t" r="r" b="b"/>
              <a:pathLst>
                <a:path w="19548" h="26820" extrusionOk="0">
                  <a:moveTo>
                    <a:pt x="3981" y="0"/>
                  </a:moveTo>
                  <a:cubicBezTo>
                    <a:pt x="2406" y="0"/>
                    <a:pt x="1136" y="1387"/>
                    <a:pt x="1268" y="2970"/>
                  </a:cubicBezTo>
                  <a:cubicBezTo>
                    <a:pt x="2002" y="13244"/>
                    <a:pt x="67" y="22817"/>
                    <a:pt x="1" y="24985"/>
                  </a:cubicBezTo>
                  <a:lnTo>
                    <a:pt x="15145" y="26820"/>
                  </a:lnTo>
                  <a:cubicBezTo>
                    <a:pt x="19548" y="11175"/>
                    <a:pt x="16846" y="2169"/>
                    <a:pt x="16846" y="2169"/>
                  </a:cubicBezTo>
                  <a:cubicBezTo>
                    <a:pt x="15478" y="1602"/>
                    <a:pt x="14044" y="1168"/>
                    <a:pt x="12576" y="835"/>
                  </a:cubicBezTo>
                  <a:cubicBezTo>
                    <a:pt x="10441" y="468"/>
                    <a:pt x="8273" y="201"/>
                    <a:pt x="6138" y="68"/>
                  </a:cubicBezTo>
                  <a:cubicBezTo>
                    <a:pt x="5405" y="1"/>
                    <a:pt x="4704" y="1"/>
                    <a:pt x="4037" y="1"/>
                  </a:cubicBezTo>
                  <a:cubicBezTo>
                    <a:pt x="4018" y="0"/>
                    <a:pt x="4000" y="0"/>
                    <a:pt x="39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84198" y="1461873"/>
              <a:ext cx="561386" cy="320520"/>
            </a:xfrm>
            <a:custGeom>
              <a:avLst/>
              <a:gdLst/>
              <a:ahLst/>
              <a:cxnLst/>
              <a:rect l="l" t="t" r="r" b="b"/>
              <a:pathLst>
                <a:path w="19748" h="11275" extrusionOk="0">
                  <a:moveTo>
                    <a:pt x="18247" y="0"/>
                  </a:moveTo>
                  <a:cubicBezTo>
                    <a:pt x="16312" y="2068"/>
                    <a:pt x="13243" y="3336"/>
                    <a:pt x="11108" y="5104"/>
                  </a:cubicBezTo>
                  <a:cubicBezTo>
                    <a:pt x="10041" y="5838"/>
                    <a:pt x="34" y="7205"/>
                    <a:pt x="34" y="7205"/>
                  </a:cubicBezTo>
                  <a:lnTo>
                    <a:pt x="0" y="11275"/>
                  </a:lnTo>
                  <a:cubicBezTo>
                    <a:pt x="0" y="11275"/>
                    <a:pt x="8973" y="10274"/>
                    <a:pt x="12776" y="8406"/>
                  </a:cubicBezTo>
                  <a:cubicBezTo>
                    <a:pt x="15845" y="6905"/>
                    <a:pt x="18180" y="4070"/>
                    <a:pt x="19748" y="1068"/>
                  </a:cubicBezTo>
                  <a:cubicBezTo>
                    <a:pt x="19481" y="734"/>
                    <a:pt x="18714" y="67"/>
                    <a:pt x="1824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263751" y="1602248"/>
              <a:ext cx="366061" cy="255023"/>
            </a:xfrm>
            <a:custGeom>
              <a:avLst/>
              <a:gdLst/>
              <a:ahLst/>
              <a:cxnLst/>
              <a:rect l="l" t="t" r="r" b="b"/>
              <a:pathLst>
                <a:path w="12877" h="8971" extrusionOk="0">
                  <a:moveTo>
                    <a:pt x="8006" y="0"/>
                  </a:moveTo>
                  <a:cubicBezTo>
                    <a:pt x="6511" y="0"/>
                    <a:pt x="5025" y="185"/>
                    <a:pt x="3570" y="566"/>
                  </a:cubicBezTo>
                  <a:cubicBezTo>
                    <a:pt x="1" y="1500"/>
                    <a:pt x="735" y="6570"/>
                    <a:pt x="2970" y="8505"/>
                  </a:cubicBezTo>
                  <a:cubicBezTo>
                    <a:pt x="3351" y="8836"/>
                    <a:pt x="3936" y="8971"/>
                    <a:pt x="4637" y="8971"/>
                  </a:cubicBezTo>
                  <a:cubicBezTo>
                    <a:pt x="7677" y="8971"/>
                    <a:pt x="12877" y="6437"/>
                    <a:pt x="12877" y="6437"/>
                  </a:cubicBezTo>
                  <a:lnTo>
                    <a:pt x="10208" y="132"/>
                  </a:lnTo>
                  <a:cubicBezTo>
                    <a:pt x="9473" y="45"/>
                    <a:pt x="8738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892453" y="1415395"/>
              <a:ext cx="87272" cy="101969"/>
            </a:xfrm>
            <a:custGeom>
              <a:avLst/>
              <a:gdLst/>
              <a:ahLst/>
              <a:cxnLst/>
              <a:rect l="l" t="t" r="r" b="b"/>
              <a:pathLst>
                <a:path w="3070" h="3587" extrusionOk="0">
                  <a:moveTo>
                    <a:pt x="2269" y="1"/>
                  </a:moveTo>
                  <a:lnTo>
                    <a:pt x="1" y="2002"/>
                  </a:lnTo>
                  <a:lnTo>
                    <a:pt x="968" y="3470"/>
                  </a:lnTo>
                  <a:cubicBezTo>
                    <a:pt x="1244" y="3549"/>
                    <a:pt x="1526" y="3586"/>
                    <a:pt x="1806" y="3586"/>
                  </a:cubicBezTo>
                  <a:cubicBezTo>
                    <a:pt x="2237" y="3586"/>
                    <a:pt x="2665" y="3498"/>
                    <a:pt x="3069" y="3336"/>
                  </a:cubicBezTo>
                  <a:lnTo>
                    <a:pt x="226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955681" y="1415395"/>
              <a:ext cx="50288" cy="94863"/>
            </a:xfrm>
            <a:custGeom>
              <a:avLst/>
              <a:gdLst/>
              <a:ahLst/>
              <a:cxnLst/>
              <a:rect l="l" t="t" r="r" b="b"/>
              <a:pathLst>
                <a:path w="1769" h="3337" extrusionOk="0">
                  <a:moveTo>
                    <a:pt x="1" y="1"/>
                  </a:moveTo>
                  <a:lnTo>
                    <a:pt x="801" y="3336"/>
                  </a:lnTo>
                  <a:lnTo>
                    <a:pt x="1669" y="2869"/>
                  </a:lnTo>
                  <a:lnTo>
                    <a:pt x="1769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394631" y="1348903"/>
              <a:ext cx="16147" cy="23964"/>
            </a:xfrm>
            <a:custGeom>
              <a:avLst/>
              <a:gdLst/>
              <a:ahLst/>
              <a:cxnLst/>
              <a:rect l="l" t="t" r="r" b="b"/>
              <a:pathLst>
                <a:path w="568" h="843" extrusionOk="0">
                  <a:moveTo>
                    <a:pt x="265" y="1"/>
                  </a:moveTo>
                  <a:cubicBezTo>
                    <a:pt x="119" y="1"/>
                    <a:pt x="31" y="189"/>
                    <a:pt x="0" y="405"/>
                  </a:cubicBezTo>
                  <a:cubicBezTo>
                    <a:pt x="0" y="638"/>
                    <a:pt x="100" y="805"/>
                    <a:pt x="267" y="839"/>
                  </a:cubicBezTo>
                  <a:cubicBezTo>
                    <a:pt x="277" y="841"/>
                    <a:pt x="287" y="842"/>
                    <a:pt x="296" y="842"/>
                  </a:cubicBezTo>
                  <a:cubicBezTo>
                    <a:pt x="419" y="842"/>
                    <a:pt x="534" y="655"/>
                    <a:pt x="534" y="438"/>
                  </a:cubicBezTo>
                  <a:cubicBezTo>
                    <a:pt x="567" y="205"/>
                    <a:pt x="434" y="38"/>
                    <a:pt x="300" y="5"/>
                  </a:cubicBezTo>
                  <a:cubicBezTo>
                    <a:pt x="288" y="2"/>
                    <a:pt x="276" y="1"/>
                    <a:pt x="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86074" y="1359449"/>
              <a:ext cx="31327" cy="64900"/>
            </a:xfrm>
            <a:custGeom>
              <a:avLst/>
              <a:gdLst/>
              <a:ahLst/>
              <a:cxnLst/>
              <a:rect l="l" t="t" r="r" b="b"/>
              <a:pathLst>
                <a:path w="1102" h="2283" extrusionOk="0">
                  <a:moveTo>
                    <a:pt x="101" y="1"/>
                  </a:moveTo>
                  <a:lnTo>
                    <a:pt x="1" y="2202"/>
                  </a:lnTo>
                  <a:cubicBezTo>
                    <a:pt x="148" y="2256"/>
                    <a:pt x="300" y="2282"/>
                    <a:pt x="451" y="2282"/>
                  </a:cubicBezTo>
                  <a:cubicBezTo>
                    <a:pt x="677" y="2282"/>
                    <a:pt x="902" y="2222"/>
                    <a:pt x="1102" y="2102"/>
                  </a:cubicBezTo>
                  <a:cubicBezTo>
                    <a:pt x="701" y="1435"/>
                    <a:pt x="334" y="734"/>
                    <a:pt x="101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376608" y="1311094"/>
              <a:ext cx="33203" cy="2751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167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467" y="334"/>
                    <a:pt x="734" y="567"/>
                    <a:pt x="901" y="901"/>
                  </a:cubicBezTo>
                  <a:cubicBezTo>
                    <a:pt x="901" y="934"/>
                    <a:pt x="968" y="968"/>
                    <a:pt x="1001" y="968"/>
                  </a:cubicBezTo>
                  <a:lnTo>
                    <a:pt x="1068" y="968"/>
                  </a:lnTo>
                  <a:cubicBezTo>
                    <a:pt x="1134" y="934"/>
                    <a:pt x="1168" y="868"/>
                    <a:pt x="1134" y="801"/>
                  </a:cubicBezTo>
                  <a:cubicBezTo>
                    <a:pt x="934" y="401"/>
                    <a:pt x="567" y="10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174545" y="1212877"/>
              <a:ext cx="240013" cy="320890"/>
            </a:xfrm>
            <a:custGeom>
              <a:avLst/>
              <a:gdLst/>
              <a:ahLst/>
              <a:cxnLst/>
              <a:rect l="l" t="t" r="r" b="b"/>
              <a:pathLst>
                <a:path w="8443" h="11288" extrusionOk="0">
                  <a:moveTo>
                    <a:pt x="3790" y="0"/>
                  </a:moveTo>
                  <a:cubicBezTo>
                    <a:pt x="1809" y="0"/>
                    <a:pt x="0" y="1639"/>
                    <a:pt x="103" y="3856"/>
                  </a:cubicBezTo>
                  <a:cubicBezTo>
                    <a:pt x="137" y="6691"/>
                    <a:pt x="37" y="8359"/>
                    <a:pt x="1371" y="9960"/>
                  </a:cubicBezTo>
                  <a:cubicBezTo>
                    <a:pt x="2121" y="10868"/>
                    <a:pt x="3150" y="11288"/>
                    <a:pt x="4170" y="11288"/>
                  </a:cubicBezTo>
                  <a:cubicBezTo>
                    <a:pt x="5736" y="11288"/>
                    <a:pt x="7277" y="10297"/>
                    <a:pt x="7742" y="8559"/>
                  </a:cubicBezTo>
                  <a:cubicBezTo>
                    <a:pt x="8443" y="6057"/>
                    <a:pt x="8242" y="1821"/>
                    <a:pt x="5541" y="453"/>
                  </a:cubicBezTo>
                  <a:cubicBezTo>
                    <a:pt x="4972" y="142"/>
                    <a:pt x="4373" y="0"/>
                    <a:pt x="379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080734" y="1133962"/>
              <a:ext cx="414416" cy="357931"/>
            </a:xfrm>
            <a:custGeom>
              <a:avLst/>
              <a:gdLst/>
              <a:ahLst/>
              <a:cxnLst/>
              <a:rect l="l" t="t" r="r" b="b"/>
              <a:pathLst>
                <a:path w="14578" h="12591" extrusionOk="0">
                  <a:moveTo>
                    <a:pt x="8828" y="0"/>
                  </a:moveTo>
                  <a:cubicBezTo>
                    <a:pt x="7667" y="0"/>
                    <a:pt x="7306" y="1128"/>
                    <a:pt x="7306" y="1128"/>
                  </a:cubicBezTo>
                  <a:cubicBezTo>
                    <a:pt x="7306" y="1128"/>
                    <a:pt x="7751" y="733"/>
                    <a:pt x="8419" y="733"/>
                  </a:cubicBezTo>
                  <a:cubicBezTo>
                    <a:pt x="8979" y="733"/>
                    <a:pt x="9697" y="1010"/>
                    <a:pt x="10442" y="2028"/>
                  </a:cubicBezTo>
                  <a:cubicBezTo>
                    <a:pt x="10913" y="2660"/>
                    <a:pt x="10694" y="2879"/>
                    <a:pt x="10102" y="2879"/>
                  </a:cubicBezTo>
                  <a:cubicBezTo>
                    <a:pt x="8768" y="2879"/>
                    <a:pt x="5539" y="1770"/>
                    <a:pt x="4024" y="1770"/>
                  </a:cubicBezTo>
                  <a:cubicBezTo>
                    <a:pt x="3832" y="1770"/>
                    <a:pt x="3667" y="1788"/>
                    <a:pt x="3537" y="1828"/>
                  </a:cubicBezTo>
                  <a:cubicBezTo>
                    <a:pt x="1902" y="2329"/>
                    <a:pt x="1068" y="4430"/>
                    <a:pt x="2036" y="5564"/>
                  </a:cubicBezTo>
                  <a:cubicBezTo>
                    <a:pt x="1" y="6798"/>
                    <a:pt x="4171" y="12402"/>
                    <a:pt x="4171" y="12402"/>
                  </a:cubicBezTo>
                  <a:cubicBezTo>
                    <a:pt x="4604" y="12531"/>
                    <a:pt x="5004" y="12590"/>
                    <a:pt x="5372" y="12590"/>
                  </a:cubicBezTo>
                  <a:cubicBezTo>
                    <a:pt x="8440" y="12590"/>
                    <a:pt x="9338" y="8508"/>
                    <a:pt x="9041" y="6632"/>
                  </a:cubicBezTo>
                  <a:cubicBezTo>
                    <a:pt x="11509" y="6398"/>
                    <a:pt x="14578" y="3896"/>
                    <a:pt x="11342" y="1228"/>
                  </a:cubicBezTo>
                  <a:cubicBezTo>
                    <a:pt x="10248" y="304"/>
                    <a:pt x="9430" y="0"/>
                    <a:pt x="8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291808" y="1346145"/>
              <a:ext cx="69647" cy="87926"/>
            </a:xfrm>
            <a:custGeom>
              <a:avLst/>
              <a:gdLst/>
              <a:ahLst/>
              <a:cxnLst/>
              <a:rect l="l" t="t" r="r" b="b"/>
              <a:pathLst>
                <a:path w="2450" h="3093" extrusionOk="0">
                  <a:moveTo>
                    <a:pt x="1054" y="0"/>
                  </a:moveTo>
                  <a:cubicBezTo>
                    <a:pt x="425" y="0"/>
                    <a:pt x="1" y="625"/>
                    <a:pt x="148" y="1302"/>
                  </a:cubicBezTo>
                  <a:cubicBezTo>
                    <a:pt x="248" y="1936"/>
                    <a:pt x="582" y="2503"/>
                    <a:pt x="1115" y="2904"/>
                  </a:cubicBezTo>
                  <a:cubicBezTo>
                    <a:pt x="1290" y="3035"/>
                    <a:pt x="1461" y="3093"/>
                    <a:pt x="1618" y="3093"/>
                  </a:cubicBezTo>
                  <a:cubicBezTo>
                    <a:pt x="2058" y="3093"/>
                    <a:pt x="2392" y="2636"/>
                    <a:pt x="2416" y="2070"/>
                  </a:cubicBezTo>
                  <a:cubicBezTo>
                    <a:pt x="2450" y="1336"/>
                    <a:pt x="2116" y="202"/>
                    <a:pt x="1315" y="35"/>
                  </a:cubicBezTo>
                  <a:cubicBezTo>
                    <a:pt x="1225" y="11"/>
                    <a:pt x="1138" y="0"/>
                    <a:pt x="1054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406519" y="2290649"/>
              <a:ext cx="824085" cy="1725862"/>
            </a:xfrm>
            <a:custGeom>
              <a:avLst/>
              <a:gdLst/>
              <a:ahLst/>
              <a:cxnLst/>
              <a:rect l="l" t="t" r="r" b="b"/>
              <a:pathLst>
                <a:path w="28989" h="60711" extrusionOk="0">
                  <a:moveTo>
                    <a:pt x="19215" y="0"/>
                  </a:moveTo>
                  <a:cubicBezTo>
                    <a:pt x="19215" y="0"/>
                    <a:pt x="16780" y="19481"/>
                    <a:pt x="15345" y="29021"/>
                  </a:cubicBezTo>
                  <a:cubicBezTo>
                    <a:pt x="14011" y="37794"/>
                    <a:pt x="1" y="58009"/>
                    <a:pt x="1" y="58009"/>
                  </a:cubicBezTo>
                  <a:lnTo>
                    <a:pt x="4471" y="60710"/>
                  </a:lnTo>
                  <a:cubicBezTo>
                    <a:pt x="4471" y="60710"/>
                    <a:pt x="21883" y="39329"/>
                    <a:pt x="24051" y="30522"/>
                  </a:cubicBezTo>
                  <a:cubicBezTo>
                    <a:pt x="26020" y="22450"/>
                    <a:pt x="28988" y="1168"/>
                    <a:pt x="28988" y="1168"/>
                  </a:cubicBezTo>
                  <a:lnTo>
                    <a:pt x="1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2080734" y="2514430"/>
              <a:ext cx="109076" cy="573724"/>
            </a:xfrm>
            <a:custGeom>
              <a:avLst/>
              <a:gdLst/>
              <a:ahLst/>
              <a:cxnLst/>
              <a:rect l="l" t="t" r="r" b="b"/>
              <a:pathLst>
                <a:path w="3837" h="20182" extrusionOk="0">
                  <a:moveTo>
                    <a:pt x="2636" y="1"/>
                  </a:moveTo>
                  <a:cubicBezTo>
                    <a:pt x="2469" y="1"/>
                    <a:pt x="2269" y="67"/>
                    <a:pt x="2169" y="201"/>
                  </a:cubicBezTo>
                  <a:cubicBezTo>
                    <a:pt x="1035" y="1268"/>
                    <a:pt x="1035" y="3103"/>
                    <a:pt x="801" y="4504"/>
                  </a:cubicBezTo>
                  <a:cubicBezTo>
                    <a:pt x="101" y="8807"/>
                    <a:pt x="1" y="13210"/>
                    <a:pt x="468" y="17547"/>
                  </a:cubicBezTo>
                  <a:cubicBezTo>
                    <a:pt x="535" y="18280"/>
                    <a:pt x="635" y="19048"/>
                    <a:pt x="801" y="19781"/>
                  </a:cubicBezTo>
                  <a:cubicBezTo>
                    <a:pt x="801" y="19915"/>
                    <a:pt x="835" y="20048"/>
                    <a:pt x="902" y="20182"/>
                  </a:cubicBezTo>
                  <a:cubicBezTo>
                    <a:pt x="1869" y="15512"/>
                    <a:pt x="2970" y="8674"/>
                    <a:pt x="3837" y="3036"/>
                  </a:cubicBezTo>
                  <a:cubicBezTo>
                    <a:pt x="3837" y="3003"/>
                    <a:pt x="3837" y="2969"/>
                    <a:pt x="3837" y="2936"/>
                  </a:cubicBezTo>
                  <a:cubicBezTo>
                    <a:pt x="3837" y="1969"/>
                    <a:pt x="3537" y="1001"/>
                    <a:pt x="3003" y="201"/>
                  </a:cubicBezTo>
                  <a:cubicBezTo>
                    <a:pt x="2936" y="67"/>
                    <a:pt x="2803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099724" y="2308672"/>
              <a:ext cx="303464" cy="1986627"/>
            </a:xfrm>
            <a:custGeom>
              <a:avLst/>
              <a:gdLst/>
              <a:ahLst/>
              <a:cxnLst/>
              <a:rect l="l" t="t" r="r" b="b"/>
              <a:pathLst>
                <a:path w="10675" h="69884" extrusionOk="0">
                  <a:moveTo>
                    <a:pt x="0" y="0"/>
                  </a:moveTo>
                  <a:cubicBezTo>
                    <a:pt x="0" y="0"/>
                    <a:pt x="1434" y="21049"/>
                    <a:pt x="1434" y="30755"/>
                  </a:cubicBezTo>
                  <a:cubicBezTo>
                    <a:pt x="1434" y="39662"/>
                    <a:pt x="1368" y="69883"/>
                    <a:pt x="1368" y="69883"/>
                  </a:cubicBezTo>
                  <a:lnTo>
                    <a:pt x="6204" y="69883"/>
                  </a:lnTo>
                  <a:cubicBezTo>
                    <a:pt x="6204" y="69883"/>
                    <a:pt x="9607" y="39695"/>
                    <a:pt x="10141" y="30655"/>
                  </a:cubicBezTo>
                  <a:cubicBezTo>
                    <a:pt x="10674" y="21983"/>
                    <a:pt x="9974" y="1201"/>
                    <a:pt x="9974" y="12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36"/>
            <p:cNvGrpSpPr/>
            <p:nvPr/>
          </p:nvGrpSpPr>
          <p:grpSpPr>
            <a:xfrm>
              <a:off x="967485" y="768697"/>
              <a:ext cx="610708" cy="327883"/>
              <a:chOff x="967485" y="768697"/>
              <a:chExt cx="610708" cy="327883"/>
            </a:xfrm>
          </p:grpSpPr>
          <p:sp>
            <p:nvSpPr>
              <p:cNvPr id="665" name="Google Shape;665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967485" y="817053"/>
                <a:ext cx="104329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801" extrusionOk="0">
                    <a:moveTo>
                      <a:pt x="2502" y="0"/>
                    </a:moveTo>
                    <a:lnTo>
                      <a:pt x="1" y="801"/>
                    </a:lnTo>
                    <a:lnTo>
                      <a:pt x="3670" y="601"/>
                    </a:lnTo>
                    <a:lnTo>
                      <a:pt x="2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1071785" y="827485"/>
                <a:ext cx="110043" cy="2277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1" extrusionOk="0">
                    <a:moveTo>
                      <a:pt x="3870" y="0"/>
                    </a:moveTo>
                    <a:lnTo>
                      <a:pt x="1" y="234"/>
                    </a:lnTo>
                    <a:lnTo>
                      <a:pt x="1168" y="801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1316461" y="768697"/>
                <a:ext cx="12707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935" extrusionOk="0">
                    <a:moveTo>
                      <a:pt x="3069" y="0"/>
                    </a:moveTo>
                    <a:lnTo>
                      <a:pt x="0" y="934"/>
                    </a:lnTo>
                    <a:lnTo>
                      <a:pt x="4470" y="63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1443503" y="778164"/>
                <a:ext cx="134689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935" extrusionOk="0">
                    <a:moveTo>
                      <a:pt x="4738" y="1"/>
                    </a:moveTo>
                    <a:lnTo>
                      <a:pt x="1" y="301"/>
                    </a:lnTo>
                    <a:lnTo>
                      <a:pt x="1402" y="935"/>
                    </a:lnTo>
                    <a:lnTo>
                      <a:pt x="47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1003531" y="968770"/>
                <a:ext cx="72092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568" extrusionOk="0">
                    <a:moveTo>
                      <a:pt x="1735" y="0"/>
                    </a:moveTo>
                    <a:lnTo>
                      <a:pt x="0" y="567"/>
                    </a:lnTo>
                    <a:lnTo>
                      <a:pt x="0" y="567"/>
                    </a:lnTo>
                    <a:lnTo>
                      <a:pt x="2535" y="534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1075595" y="983950"/>
                <a:ext cx="75873" cy="1614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568" extrusionOk="0">
                    <a:moveTo>
                      <a:pt x="0" y="0"/>
                    </a:moveTo>
                    <a:lnTo>
                      <a:pt x="834" y="567"/>
                    </a:lnTo>
                    <a:lnTo>
                      <a:pt x="26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1054729" y="794140"/>
                <a:ext cx="406826" cy="30244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0639" extrusionOk="0">
                    <a:moveTo>
                      <a:pt x="13672" y="1"/>
                    </a:moveTo>
                    <a:cubicBezTo>
                      <a:pt x="13652" y="1"/>
                      <a:pt x="13631" y="2"/>
                      <a:pt x="13610" y="6"/>
                    </a:cubicBezTo>
                    <a:cubicBezTo>
                      <a:pt x="13443" y="6"/>
                      <a:pt x="13277" y="172"/>
                      <a:pt x="13277" y="373"/>
                    </a:cubicBezTo>
                    <a:cubicBezTo>
                      <a:pt x="13277" y="373"/>
                      <a:pt x="13277" y="406"/>
                      <a:pt x="13277" y="406"/>
                    </a:cubicBezTo>
                    <a:cubicBezTo>
                      <a:pt x="13076" y="506"/>
                      <a:pt x="12943" y="706"/>
                      <a:pt x="12943" y="940"/>
                    </a:cubicBezTo>
                    <a:lnTo>
                      <a:pt x="12943" y="2374"/>
                    </a:lnTo>
                    <a:lnTo>
                      <a:pt x="9974" y="4442"/>
                    </a:lnTo>
                    <a:cubicBezTo>
                      <a:pt x="9880" y="4419"/>
                      <a:pt x="9786" y="4395"/>
                      <a:pt x="9691" y="4395"/>
                    </a:cubicBezTo>
                    <a:cubicBezTo>
                      <a:pt x="9652" y="4395"/>
                      <a:pt x="9613" y="4399"/>
                      <a:pt x="9574" y="4409"/>
                    </a:cubicBezTo>
                    <a:lnTo>
                      <a:pt x="4103" y="4909"/>
                    </a:lnTo>
                    <a:cubicBezTo>
                      <a:pt x="4003" y="4943"/>
                      <a:pt x="3870" y="4976"/>
                      <a:pt x="3770" y="5043"/>
                    </a:cubicBezTo>
                    <a:lnTo>
                      <a:pt x="1135" y="3642"/>
                    </a:lnTo>
                    <a:lnTo>
                      <a:pt x="1101" y="2341"/>
                    </a:lnTo>
                    <a:cubicBezTo>
                      <a:pt x="1101" y="2141"/>
                      <a:pt x="1001" y="2007"/>
                      <a:pt x="834" y="1940"/>
                    </a:cubicBezTo>
                    <a:lnTo>
                      <a:pt x="834" y="1907"/>
                    </a:lnTo>
                    <a:cubicBezTo>
                      <a:pt x="834" y="1758"/>
                      <a:pt x="727" y="1635"/>
                      <a:pt x="585" y="1635"/>
                    </a:cubicBezTo>
                    <a:cubicBezTo>
                      <a:pt x="569" y="1635"/>
                      <a:pt x="552" y="1637"/>
                      <a:pt x="534" y="1640"/>
                    </a:cubicBezTo>
                    <a:cubicBezTo>
                      <a:pt x="367" y="1640"/>
                      <a:pt x="234" y="1807"/>
                      <a:pt x="267" y="1974"/>
                    </a:cubicBezTo>
                    <a:cubicBezTo>
                      <a:pt x="267" y="1974"/>
                      <a:pt x="267" y="1974"/>
                      <a:pt x="267" y="2007"/>
                    </a:cubicBezTo>
                    <a:cubicBezTo>
                      <a:pt x="101" y="2107"/>
                      <a:pt x="0" y="2274"/>
                      <a:pt x="0" y="2474"/>
                    </a:cubicBezTo>
                    <a:lnTo>
                      <a:pt x="67" y="4609"/>
                    </a:lnTo>
                    <a:cubicBezTo>
                      <a:pt x="67" y="4776"/>
                      <a:pt x="167" y="4909"/>
                      <a:pt x="301" y="4976"/>
                    </a:cubicBezTo>
                    <a:lnTo>
                      <a:pt x="467" y="6010"/>
                    </a:lnTo>
                    <a:cubicBezTo>
                      <a:pt x="483" y="6106"/>
                      <a:pt x="569" y="6156"/>
                      <a:pt x="653" y="6156"/>
                    </a:cubicBezTo>
                    <a:cubicBezTo>
                      <a:pt x="744" y="6156"/>
                      <a:pt x="834" y="6098"/>
                      <a:pt x="834" y="5977"/>
                    </a:cubicBezTo>
                    <a:lnTo>
                      <a:pt x="934" y="4943"/>
                    </a:lnTo>
                    <a:cubicBezTo>
                      <a:pt x="1068" y="4842"/>
                      <a:pt x="1168" y="4676"/>
                      <a:pt x="1168" y="4509"/>
                    </a:cubicBezTo>
                    <a:lnTo>
                      <a:pt x="1168" y="4309"/>
                    </a:lnTo>
                    <a:lnTo>
                      <a:pt x="3370" y="5476"/>
                    </a:lnTo>
                    <a:cubicBezTo>
                      <a:pt x="3269" y="5710"/>
                      <a:pt x="3269" y="5977"/>
                      <a:pt x="3370" y="6210"/>
                    </a:cubicBezTo>
                    <a:lnTo>
                      <a:pt x="3570" y="6610"/>
                    </a:lnTo>
                    <a:lnTo>
                      <a:pt x="3703" y="6911"/>
                    </a:lnTo>
                    <a:cubicBezTo>
                      <a:pt x="3736" y="6944"/>
                      <a:pt x="3770" y="7011"/>
                      <a:pt x="3803" y="7044"/>
                    </a:cubicBezTo>
                    <a:lnTo>
                      <a:pt x="3837" y="7077"/>
                    </a:lnTo>
                    <a:lnTo>
                      <a:pt x="1168" y="7811"/>
                    </a:lnTo>
                    <a:lnTo>
                      <a:pt x="1168" y="7478"/>
                    </a:lnTo>
                    <a:cubicBezTo>
                      <a:pt x="1168" y="7311"/>
                      <a:pt x="1068" y="7177"/>
                      <a:pt x="901" y="7144"/>
                    </a:cubicBezTo>
                    <a:lnTo>
                      <a:pt x="901" y="7111"/>
                    </a:lnTo>
                    <a:cubicBezTo>
                      <a:pt x="901" y="6977"/>
                      <a:pt x="801" y="6877"/>
                      <a:pt x="668" y="6877"/>
                    </a:cubicBezTo>
                    <a:cubicBezTo>
                      <a:pt x="534" y="6877"/>
                      <a:pt x="434" y="7011"/>
                      <a:pt x="434" y="7144"/>
                    </a:cubicBezTo>
                    <a:cubicBezTo>
                      <a:pt x="434" y="7144"/>
                      <a:pt x="434" y="7177"/>
                      <a:pt x="434" y="7177"/>
                    </a:cubicBezTo>
                    <a:cubicBezTo>
                      <a:pt x="301" y="7244"/>
                      <a:pt x="201" y="7411"/>
                      <a:pt x="201" y="7544"/>
                    </a:cubicBezTo>
                    <a:lnTo>
                      <a:pt x="267" y="9379"/>
                    </a:lnTo>
                    <a:cubicBezTo>
                      <a:pt x="267" y="9512"/>
                      <a:pt x="334" y="9613"/>
                      <a:pt x="467" y="9679"/>
                    </a:cubicBezTo>
                    <a:lnTo>
                      <a:pt x="634" y="10513"/>
                    </a:lnTo>
                    <a:cubicBezTo>
                      <a:pt x="634" y="10597"/>
                      <a:pt x="701" y="10638"/>
                      <a:pt x="772" y="10638"/>
                    </a:cubicBezTo>
                    <a:cubicBezTo>
                      <a:pt x="843" y="10638"/>
                      <a:pt x="918" y="10597"/>
                      <a:pt x="934" y="10513"/>
                    </a:cubicBezTo>
                    <a:lnTo>
                      <a:pt x="1001" y="9646"/>
                    </a:lnTo>
                    <a:cubicBezTo>
                      <a:pt x="1135" y="9579"/>
                      <a:pt x="1201" y="9446"/>
                      <a:pt x="1201" y="9312"/>
                    </a:cubicBezTo>
                    <a:lnTo>
                      <a:pt x="1168" y="8378"/>
                    </a:lnTo>
                    <a:lnTo>
                      <a:pt x="4470" y="7478"/>
                    </a:lnTo>
                    <a:lnTo>
                      <a:pt x="4537" y="7511"/>
                    </a:lnTo>
                    <a:cubicBezTo>
                      <a:pt x="4604" y="7544"/>
                      <a:pt x="4670" y="7544"/>
                      <a:pt x="4737" y="7578"/>
                    </a:cubicBezTo>
                    <a:cubicBezTo>
                      <a:pt x="4871" y="7611"/>
                      <a:pt x="5004" y="7611"/>
                      <a:pt x="5171" y="7611"/>
                    </a:cubicBezTo>
                    <a:lnTo>
                      <a:pt x="5304" y="7611"/>
                    </a:lnTo>
                    <a:cubicBezTo>
                      <a:pt x="5553" y="8202"/>
                      <a:pt x="6120" y="8619"/>
                      <a:pt x="6763" y="8619"/>
                    </a:cubicBezTo>
                    <a:cubicBezTo>
                      <a:pt x="6810" y="8619"/>
                      <a:pt x="6858" y="8616"/>
                      <a:pt x="6905" y="8612"/>
                    </a:cubicBezTo>
                    <a:cubicBezTo>
                      <a:pt x="7639" y="8545"/>
                      <a:pt x="8273" y="8078"/>
                      <a:pt x="8507" y="7378"/>
                    </a:cubicBezTo>
                    <a:lnTo>
                      <a:pt x="8673" y="7378"/>
                    </a:lnTo>
                    <a:cubicBezTo>
                      <a:pt x="8873" y="7344"/>
                      <a:pt x="9040" y="7311"/>
                      <a:pt x="9207" y="7244"/>
                    </a:cubicBezTo>
                    <a:cubicBezTo>
                      <a:pt x="9307" y="7211"/>
                      <a:pt x="9374" y="7177"/>
                      <a:pt x="9441" y="7111"/>
                    </a:cubicBezTo>
                    <a:lnTo>
                      <a:pt x="13110" y="7544"/>
                    </a:lnTo>
                    <a:lnTo>
                      <a:pt x="13110" y="8545"/>
                    </a:lnTo>
                    <a:cubicBezTo>
                      <a:pt x="13110" y="8712"/>
                      <a:pt x="13210" y="8845"/>
                      <a:pt x="13343" y="8912"/>
                    </a:cubicBezTo>
                    <a:lnTo>
                      <a:pt x="13477" y="9846"/>
                    </a:lnTo>
                    <a:cubicBezTo>
                      <a:pt x="13510" y="9946"/>
                      <a:pt x="13593" y="9996"/>
                      <a:pt x="13673" y="9996"/>
                    </a:cubicBezTo>
                    <a:cubicBezTo>
                      <a:pt x="13752" y="9996"/>
                      <a:pt x="13827" y="9946"/>
                      <a:pt x="13844" y="9846"/>
                    </a:cubicBezTo>
                    <a:lnTo>
                      <a:pt x="14010" y="8879"/>
                    </a:lnTo>
                    <a:cubicBezTo>
                      <a:pt x="14144" y="8812"/>
                      <a:pt x="14244" y="8679"/>
                      <a:pt x="14244" y="8512"/>
                    </a:cubicBezTo>
                    <a:lnTo>
                      <a:pt x="14244" y="6477"/>
                    </a:lnTo>
                    <a:cubicBezTo>
                      <a:pt x="14244" y="6310"/>
                      <a:pt x="14144" y="6143"/>
                      <a:pt x="13977" y="6077"/>
                    </a:cubicBezTo>
                    <a:cubicBezTo>
                      <a:pt x="13977" y="6077"/>
                      <a:pt x="13977" y="6077"/>
                      <a:pt x="13977" y="6043"/>
                    </a:cubicBezTo>
                    <a:cubicBezTo>
                      <a:pt x="13948" y="5898"/>
                      <a:pt x="13843" y="5803"/>
                      <a:pt x="13728" y="5803"/>
                    </a:cubicBezTo>
                    <a:cubicBezTo>
                      <a:pt x="13711" y="5803"/>
                      <a:pt x="13694" y="5806"/>
                      <a:pt x="13677" y="5810"/>
                    </a:cubicBezTo>
                    <a:cubicBezTo>
                      <a:pt x="13510" y="5810"/>
                      <a:pt x="13377" y="5943"/>
                      <a:pt x="13377" y="6110"/>
                    </a:cubicBezTo>
                    <a:lnTo>
                      <a:pt x="13377" y="6143"/>
                    </a:lnTo>
                    <a:cubicBezTo>
                      <a:pt x="13210" y="6210"/>
                      <a:pt x="13076" y="6377"/>
                      <a:pt x="13076" y="6544"/>
                    </a:cubicBezTo>
                    <a:lnTo>
                      <a:pt x="13076" y="6944"/>
                    </a:lnTo>
                    <a:lnTo>
                      <a:pt x="9974" y="6577"/>
                    </a:lnTo>
                    <a:cubicBezTo>
                      <a:pt x="10041" y="6510"/>
                      <a:pt x="10074" y="6444"/>
                      <a:pt x="10108" y="6344"/>
                    </a:cubicBezTo>
                    <a:lnTo>
                      <a:pt x="10241" y="6043"/>
                    </a:lnTo>
                    <a:lnTo>
                      <a:pt x="10475" y="5576"/>
                    </a:lnTo>
                    <a:cubicBezTo>
                      <a:pt x="10575" y="5343"/>
                      <a:pt x="10575" y="5043"/>
                      <a:pt x="10475" y="4809"/>
                    </a:cubicBezTo>
                    <a:lnTo>
                      <a:pt x="12976" y="3041"/>
                    </a:lnTo>
                    <a:lnTo>
                      <a:pt x="12976" y="3308"/>
                    </a:lnTo>
                    <a:cubicBezTo>
                      <a:pt x="12943" y="3475"/>
                      <a:pt x="13076" y="3642"/>
                      <a:pt x="13243" y="3708"/>
                    </a:cubicBezTo>
                    <a:lnTo>
                      <a:pt x="13443" y="4842"/>
                    </a:lnTo>
                    <a:cubicBezTo>
                      <a:pt x="13459" y="4951"/>
                      <a:pt x="13539" y="5002"/>
                      <a:pt x="13624" y="5002"/>
                    </a:cubicBezTo>
                    <a:cubicBezTo>
                      <a:pt x="13722" y="5002"/>
                      <a:pt x="13826" y="4934"/>
                      <a:pt x="13844" y="4809"/>
                    </a:cubicBezTo>
                    <a:lnTo>
                      <a:pt x="14010" y="3642"/>
                    </a:lnTo>
                    <a:cubicBezTo>
                      <a:pt x="14177" y="3542"/>
                      <a:pt x="14311" y="3375"/>
                      <a:pt x="14311" y="3175"/>
                    </a:cubicBezTo>
                    <a:lnTo>
                      <a:pt x="14311" y="740"/>
                    </a:lnTo>
                    <a:cubicBezTo>
                      <a:pt x="14311" y="539"/>
                      <a:pt x="14177" y="373"/>
                      <a:pt x="13977" y="339"/>
                    </a:cubicBezTo>
                    <a:cubicBezTo>
                      <a:pt x="13977" y="306"/>
                      <a:pt x="13977" y="306"/>
                      <a:pt x="13977" y="273"/>
                    </a:cubicBezTo>
                    <a:cubicBezTo>
                      <a:pt x="13977" y="123"/>
                      <a:pt x="13843" y="1"/>
                      <a:pt x="136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355321" y="937471"/>
                <a:ext cx="88211" cy="17113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602" extrusionOk="0">
                    <a:moveTo>
                      <a:pt x="2136" y="1"/>
                    </a:moveTo>
                    <a:lnTo>
                      <a:pt x="1" y="601"/>
                    </a:lnTo>
                    <a:lnTo>
                      <a:pt x="3103" y="568"/>
                    </a:lnTo>
                    <a:lnTo>
                      <a:pt x="21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1443503" y="952652"/>
                <a:ext cx="92020" cy="1805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35" extrusionOk="0">
                    <a:moveTo>
                      <a:pt x="3237" y="0"/>
                    </a:moveTo>
                    <a:lnTo>
                      <a:pt x="1" y="34"/>
                    </a:lnTo>
                    <a:lnTo>
                      <a:pt x="968" y="634"/>
                    </a:ln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36"/>
            <p:cNvGrpSpPr/>
            <p:nvPr/>
          </p:nvGrpSpPr>
          <p:grpSpPr>
            <a:xfrm>
              <a:off x="3096335" y="1844024"/>
              <a:ext cx="1039309" cy="543676"/>
              <a:chOff x="3096335" y="1844024"/>
              <a:chExt cx="1039309" cy="543676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36"/>
            <p:cNvSpPr/>
            <p:nvPr/>
          </p:nvSpPr>
          <p:spPr>
            <a:xfrm>
              <a:off x="4421057" y="943612"/>
              <a:ext cx="579409" cy="327115"/>
            </a:xfrm>
            <a:custGeom>
              <a:avLst/>
              <a:gdLst/>
              <a:ahLst/>
              <a:cxnLst/>
              <a:rect l="l" t="t" r="r" b="b"/>
              <a:pathLst>
                <a:path w="20382" h="11507" extrusionOk="0">
                  <a:moveTo>
                    <a:pt x="19468" y="0"/>
                  </a:moveTo>
                  <a:cubicBezTo>
                    <a:pt x="19350" y="0"/>
                    <a:pt x="19229" y="27"/>
                    <a:pt x="19114" y="85"/>
                  </a:cubicBezTo>
                  <a:lnTo>
                    <a:pt x="534" y="9925"/>
                  </a:lnTo>
                  <a:cubicBezTo>
                    <a:pt x="134" y="10125"/>
                    <a:pt x="0" y="10659"/>
                    <a:pt x="234" y="11059"/>
                  </a:cubicBezTo>
                  <a:cubicBezTo>
                    <a:pt x="401" y="11326"/>
                    <a:pt x="667" y="11493"/>
                    <a:pt x="968" y="11493"/>
                  </a:cubicBezTo>
                  <a:cubicBezTo>
                    <a:pt x="1012" y="11502"/>
                    <a:pt x="1055" y="11506"/>
                    <a:pt x="1095" y="11506"/>
                  </a:cubicBezTo>
                  <a:cubicBezTo>
                    <a:pt x="1206" y="11506"/>
                    <a:pt x="1304" y="11475"/>
                    <a:pt x="1401" y="11426"/>
                  </a:cubicBezTo>
                  <a:lnTo>
                    <a:pt x="19881" y="1553"/>
                  </a:lnTo>
                  <a:cubicBezTo>
                    <a:pt x="20248" y="1319"/>
                    <a:pt x="20382" y="819"/>
                    <a:pt x="20181" y="452"/>
                  </a:cubicBezTo>
                  <a:cubicBezTo>
                    <a:pt x="20039" y="167"/>
                    <a:pt x="19761" y="0"/>
                    <a:pt x="1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22961" y="1187776"/>
              <a:ext cx="565167" cy="188759"/>
            </a:xfrm>
            <a:custGeom>
              <a:avLst/>
              <a:gdLst/>
              <a:ahLst/>
              <a:cxnLst/>
              <a:rect l="l" t="t" r="r" b="b"/>
              <a:pathLst>
                <a:path w="19881" h="6640" extrusionOk="0">
                  <a:moveTo>
                    <a:pt x="871" y="1"/>
                  </a:moveTo>
                  <a:cubicBezTo>
                    <a:pt x="514" y="1"/>
                    <a:pt x="183" y="245"/>
                    <a:pt x="100" y="602"/>
                  </a:cubicBezTo>
                  <a:cubicBezTo>
                    <a:pt x="0" y="1069"/>
                    <a:pt x="300" y="1536"/>
                    <a:pt x="767" y="1670"/>
                  </a:cubicBezTo>
                  <a:lnTo>
                    <a:pt x="18847" y="6607"/>
                  </a:lnTo>
                  <a:lnTo>
                    <a:pt x="19014" y="6640"/>
                  </a:lnTo>
                  <a:cubicBezTo>
                    <a:pt x="19381" y="6640"/>
                    <a:pt x="19714" y="6406"/>
                    <a:pt x="19781" y="6040"/>
                  </a:cubicBezTo>
                  <a:cubicBezTo>
                    <a:pt x="19881" y="5606"/>
                    <a:pt x="19614" y="5172"/>
                    <a:pt x="19214" y="5072"/>
                  </a:cubicBezTo>
                  <a:lnTo>
                    <a:pt x="1101" y="35"/>
                  </a:lnTo>
                  <a:cubicBezTo>
                    <a:pt x="1025" y="12"/>
                    <a:pt x="947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3838492" y="820890"/>
              <a:ext cx="637600" cy="449609"/>
            </a:xfrm>
            <a:custGeom>
              <a:avLst/>
              <a:gdLst/>
              <a:ahLst/>
              <a:cxnLst/>
              <a:rect l="l" t="t" r="r" b="b"/>
              <a:pathLst>
                <a:path w="22429" h="15816" extrusionOk="0">
                  <a:moveTo>
                    <a:pt x="1341" y="0"/>
                  </a:moveTo>
                  <a:cubicBezTo>
                    <a:pt x="577" y="0"/>
                    <a:pt x="1" y="1157"/>
                    <a:pt x="913" y="1667"/>
                  </a:cubicBezTo>
                  <a:lnTo>
                    <a:pt x="21027" y="15677"/>
                  </a:lnTo>
                  <a:cubicBezTo>
                    <a:pt x="21160" y="15743"/>
                    <a:pt x="21294" y="15810"/>
                    <a:pt x="21461" y="15810"/>
                  </a:cubicBezTo>
                  <a:cubicBezTo>
                    <a:pt x="21488" y="15813"/>
                    <a:pt x="21516" y="15815"/>
                    <a:pt x="21543" y="15815"/>
                  </a:cubicBezTo>
                  <a:cubicBezTo>
                    <a:pt x="21787" y="15815"/>
                    <a:pt x="22045" y="15686"/>
                    <a:pt x="22195" y="15476"/>
                  </a:cubicBezTo>
                  <a:cubicBezTo>
                    <a:pt x="22428" y="15076"/>
                    <a:pt x="22328" y="14542"/>
                    <a:pt x="21928" y="14309"/>
                  </a:cubicBezTo>
                  <a:lnTo>
                    <a:pt x="1913" y="232"/>
                  </a:lnTo>
                  <a:cubicBezTo>
                    <a:pt x="1724" y="69"/>
                    <a:pt x="1527" y="0"/>
                    <a:pt x="1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3848299" y="1187747"/>
              <a:ext cx="627793" cy="113881"/>
            </a:xfrm>
            <a:custGeom>
              <a:avLst/>
              <a:gdLst/>
              <a:ahLst/>
              <a:cxnLst/>
              <a:rect l="l" t="t" r="r" b="b"/>
              <a:pathLst>
                <a:path w="22084" h="4006" extrusionOk="0">
                  <a:moveTo>
                    <a:pt x="21057" y="0"/>
                  </a:moveTo>
                  <a:cubicBezTo>
                    <a:pt x="21033" y="0"/>
                    <a:pt x="21008" y="1"/>
                    <a:pt x="20982" y="3"/>
                  </a:cubicBezTo>
                  <a:lnTo>
                    <a:pt x="868" y="2238"/>
                  </a:lnTo>
                  <a:cubicBezTo>
                    <a:pt x="368" y="2305"/>
                    <a:pt x="1" y="2738"/>
                    <a:pt x="101" y="3239"/>
                  </a:cubicBezTo>
                  <a:cubicBezTo>
                    <a:pt x="201" y="3672"/>
                    <a:pt x="601" y="3972"/>
                    <a:pt x="1035" y="4006"/>
                  </a:cubicBezTo>
                  <a:lnTo>
                    <a:pt x="1201" y="4006"/>
                  </a:lnTo>
                  <a:lnTo>
                    <a:pt x="21282" y="1671"/>
                  </a:lnTo>
                  <a:cubicBezTo>
                    <a:pt x="21749" y="1637"/>
                    <a:pt x="22083" y="1204"/>
                    <a:pt x="21983" y="737"/>
                  </a:cubicBezTo>
                  <a:cubicBezTo>
                    <a:pt x="21888" y="293"/>
                    <a:pt x="21522" y="0"/>
                    <a:pt x="2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653366" y="758264"/>
              <a:ext cx="328139" cy="69249"/>
            </a:xfrm>
            <a:custGeom>
              <a:avLst/>
              <a:gdLst/>
              <a:ahLst/>
              <a:cxnLst/>
              <a:rect l="l" t="t" r="r" b="b"/>
              <a:pathLst>
                <a:path w="11543" h="2436" extrusionOk="0">
                  <a:moveTo>
                    <a:pt x="1" y="0"/>
                  </a:moveTo>
                  <a:lnTo>
                    <a:pt x="8073" y="2435"/>
                  </a:lnTo>
                  <a:lnTo>
                    <a:pt x="11542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818905" y="684467"/>
              <a:ext cx="114762" cy="290330"/>
            </a:xfrm>
            <a:custGeom>
              <a:avLst/>
              <a:gdLst/>
              <a:ahLst/>
              <a:cxnLst/>
              <a:rect l="l" t="t" r="r" b="b"/>
              <a:pathLst>
                <a:path w="4037" h="10213" extrusionOk="0">
                  <a:moveTo>
                    <a:pt x="1311" y="1"/>
                  </a:moveTo>
                  <a:cubicBezTo>
                    <a:pt x="617" y="1"/>
                    <a:pt x="30" y="585"/>
                    <a:pt x="1" y="1329"/>
                  </a:cubicBezTo>
                  <a:lnTo>
                    <a:pt x="1" y="8500"/>
                  </a:lnTo>
                  <a:cubicBezTo>
                    <a:pt x="67" y="9334"/>
                    <a:pt x="734" y="10035"/>
                    <a:pt x="1568" y="10101"/>
                  </a:cubicBezTo>
                  <a:lnTo>
                    <a:pt x="2469" y="10202"/>
                  </a:lnTo>
                  <a:cubicBezTo>
                    <a:pt x="2528" y="10209"/>
                    <a:pt x="2586" y="10212"/>
                    <a:pt x="2643" y="10212"/>
                  </a:cubicBezTo>
                  <a:cubicBezTo>
                    <a:pt x="3373" y="10212"/>
                    <a:pt x="4003" y="9640"/>
                    <a:pt x="4003" y="8867"/>
                  </a:cubicBezTo>
                  <a:lnTo>
                    <a:pt x="4037" y="1796"/>
                  </a:lnTo>
                  <a:cubicBezTo>
                    <a:pt x="4003" y="928"/>
                    <a:pt x="3336" y="228"/>
                    <a:pt x="2469" y="128"/>
                  </a:cubicBezTo>
                  <a:lnTo>
                    <a:pt x="1568" y="28"/>
                  </a:lnTo>
                  <a:cubicBezTo>
                    <a:pt x="1481" y="9"/>
                    <a:pt x="1395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836132" y="906883"/>
              <a:ext cx="79512" cy="172384"/>
            </a:xfrm>
            <a:custGeom>
              <a:avLst/>
              <a:gdLst/>
              <a:ahLst/>
              <a:cxnLst/>
              <a:rect l="l" t="t" r="r" b="b"/>
              <a:pathLst>
                <a:path w="2797" h="6064" extrusionOk="0">
                  <a:moveTo>
                    <a:pt x="601" y="1"/>
                  </a:moveTo>
                  <a:cubicBezTo>
                    <a:pt x="274" y="1"/>
                    <a:pt x="1" y="308"/>
                    <a:pt x="62" y="643"/>
                  </a:cubicBezTo>
                  <a:lnTo>
                    <a:pt x="762" y="5480"/>
                  </a:lnTo>
                  <a:cubicBezTo>
                    <a:pt x="835" y="5860"/>
                    <a:pt x="1172" y="6063"/>
                    <a:pt x="1482" y="6063"/>
                  </a:cubicBezTo>
                  <a:cubicBezTo>
                    <a:pt x="1743" y="6063"/>
                    <a:pt x="1984" y="5918"/>
                    <a:pt x="2030" y="5613"/>
                  </a:cubicBezTo>
                  <a:lnTo>
                    <a:pt x="2764" y="910"/>
                  </a:lnTo>
                  <a:cubicBezTo>
                    <a:pt x="2797" y="543"/>
                    <a:pt x="2497" y="209"/>
                    <a:pt x="2130" y="176"/>
                  </a:cubicBezTo>
                  <a:lnTo>
                    <a:pt x="695" y="9"/>
                  </a:lnTo>
                  <a:cubicBezTo>
                    <a:pt x="664" y="3"/>
                    <a:pt x="63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847361" y="656352"/>
              <a:ext cx="58816" cy="56827"/>
            </a:xfrm>
            <a:custGeom>
              <a:avLst/>
              <a:gdLst/>
              <a:ahLst/>
              <a:cxnLst/>
              <a:rect l="l" t="t" r="r" b="b"/>
              <a:pathLst>
                <a:path w="2069" h="1999" extrusionOk="0">
                  <a:moveTo>
                    <a:pt x="870" y="1"/>
                  </a:moveTo>
                  <a:cubicBezTo>
                    <a:pt x="402" y="1"/>
                    <a:pt x="0" y="375"/>
                    <a:pt x="0" y="883"/>
                  </a:cubicBezTo>
                  <a:cubicBezTo>
                    <a:pt x="34" y="1450"/>
                    <a:pt x="467" y="1917"/>
                    <a:pt x="1034" y="1984"/>
                  </a:cubicBezTo>
                  <a:cubicBezTo>
                    <a:pt x="1086" y="1994"/>
                    <a:pt x="1138" y="1998"/>
                    <a:pt x="1189" y="1998"/>
                  </a:cubicBezTo>
                  <a:cubicBezTo>
                    <a:pt x="1661" y="1998"/>
                    <a:pt x="2068" y="1598"/>
                    <a:pt x="2068" y="1117"/>
                  </a:cubicBezTo>
                  <a:cubicBezTo>
                    <a:pt x="2035" y="550"/>
                    <a:pt x="1601" y="83"/>
                    <a:pt x="1034" y="16"/>
                  </a:cubicBezTo>
                  <a:cubicBezTo>
                    <a:pt x="979" y="6"/>
                    <a:pt x="92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876755" y="585681"/>
              <a:ext cx="375527" cy="77778"/>
            </a:xfrm>
            <a:custGeom>
              <a:avLst/>
              <a:gdLst/>
              <a:ahLst/>
              <a:cxnLst/>
              <a:rect l="l" t="t" r="r" b="b"/>
              <a:pathLst>
                <a:path w="13210" h="2736" extrusionOk="0">
                  <a:moveTo>
                    <a:pt x="4103" y="0"/>
                  </a:moveTo>
                  <a:lnTo>
                    <a:pt x="0" y="1868"/>
                  </a:lnTo>
                  <a:lnTo>
                    <a:pt x="13210" y="2735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475643" y="611266"/>
              <a:ext cx="401140" cy="80649"/>
            </a:xfrm>
            <a:custGeom>
              <a:avLst/>
              <a:gdLst/>
              <a:ahLst/>
              <a:cxnLst/>
              <a:rect l="l" t="t" r="r" b="b"/>
              <a:pathLst>
                <a:path w="14111" h="2837" extrusionOk="0">
                  <a:moveTo>
                    <a:pt x="0" y="1"/>
                  </a:moveTo>
                  <a:lnTo>
                    <a:pt x="9941" y="2836"/>
                  </a:lnTo>
                  <a:lnTo>
                    <a:pt x="14110" y="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743453" y="1224788"/>
              <a:ext cx="224776" cy="46507"/>
            </a:xfrm>
            <a:custGeom>
              <a:avLst/>
              <a:gdLst/>
              <a:ahLst/>
              <a:cxnLst/>
              <a:rect l="l" t="t" r="r" b="b"/>
              <a:pathLst>
                <a:path w="7907" h="1636" extrusionOk="0">
                  <a:moveTo>
                    <a:pt x="1" y="1"/>
                  </a:moveTo>
                  <a:lnTo>
                    <a:pt x="5505" y="1635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826495" y="1173249"/>
              <a:ext cx="96739" cy="242344"/>
            </a:xfrm>
            <a:custGeom>
              <a:avLst/>
              <a:gdLst/>
              <a:ahLst/>
              <a:cxnLst/>
              <a:rect l="l" t="t" r="r" b="b"/>
              <a:pathLst>
                <a:path w="3403" h="8525" extrusionOk="0">
                  <a:moveTo>
                    <a:pt x="1166" y="0"/>
                  </a:moveTo>
                  <a:cubicBezTo>
                    <a:pt x="540" y="0"/>
                    <a:pt x="31" y="503"/>
                    <a:pt x="0" y="1147"/>
                  </a:cubicBezTo>
                  <a:lnTo>
                    <a:pt x="0" y="7151"/>
                  </a:lnTo>
                  <a:cubicBezTo>
                    <a:pt x="34" y="7885"/>
                    <a:pt x="634" y="8452"/>
                    <a:pt x="1335" y="8485"/>
                  </a:cubicBezTo>
                  <a:lnTo>
                    <a:pt x="2102" y="8519"/>
                  </a:lnTo>
                  <a:cubicBezTo>
                    <a:pt x="2142" y="8522"/>
                    <a:pt x="2181" y="8524"/>
                    <a:pt x="2220" y="8524"/>
                  </a:cubicBezTo>
                  <a:cubicBezTo>
                    <a:pt x="2869" y="8524"/>
                    <a:pt x="3403" y="8014"/>
                    <a:pt x="3403" y="7384"/>
                  </a:cubicBezTo>
                  <a:lnTo>
                    <a:pt x="3403" y="1414"/>
                  </a:lnTo>
                  <a:cubicBezTo>
                    <a:pt x="3369" y="680"/>
                    <a:pt x="2802" y="113"/>
                    <a:pt x="2102" y="79"/>
                  </a:cubicBezTo>
                  <a:lnTo>
                    <a:pt x="1335" y="13"/>
                  </a:lnTo>
                  <a:cubicBezTo>
                    <a:pt x="1278" y="4"/>
                    <a:pt x="1221" y="0"/>
                    <a:pt x="1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841761" y="1360330"/>
              <a:ext cx="67259" cy="143246"/>
            </a:xfrm>
            <a:custGeom>
              <a:avLst/>
              <a:gdLst/>
              <a:ahLst/>
              <a:cxnLst/>
              <a:rect l="l" t="t" r="r" b="b"/>
              <a:pathLst>
                <a:path w="2366" h="5039" extrusionOk="0">
                  <a:moveTo>
                    <a:pt x="541" y="0"/>
                  </a:moveTo>
                  <a:cubicBezTo>
                    <a:pt x="235" y="0"/>
                    <a:pt x="1" y="255"/>
                    <a:pt x="64" y="570"/>
                  </a:cubicBezTo>
                  <a:lnTo>
                    <a:pt x="664" y="4573"/>
                  </a:lnTo>
                  <a:cubicBezTo>
                    <a:pt x="700" y="4878"/>
                    <a:pt x="948" y="5038"/>
                    <a:pt x="1201" y="5038"/>
                  </a:cubicBezTo>
                  <a:cubicBezTo>
                    <a:pt x="1418" y="5038"/>
                    <a:pt x="1639" y="4920"/>
                    <a:pt x="1732" y="4673"/>
                  </a:cubicBezTo>
                  <a:lnTo>
                    <a:pt x="2332" y="703"/>
                  </a:lnTo>
                  <a:cubicBezTo>
                    <a:pt x="2365" y="370"/>
                    <a:pt x="2132" y="103"/>
                    <a:pt x="1798" y="70"/>
                  </a:cubicBezTo>
                  <a:lnTo>
                    <a:pt x="598" y="3"/>
                  </a:lnTo>
                  <a:cubicBezTo>
                    <a:pt x="579" y="1"/>
                    <a:pt x="56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51142" y="1149654"/>
              <a:ext cx="49350" cy="46934"/>
            </a:xfrm>
            <a:custGeom>
              <a:avLst/>
              <a:gdLst/>
              <a:ahLst/>
              <a:cxnLst/>
              <a:rect l="l" t="t" r="r" b="b"/>
              <a:pathLst>
                <a:path w="1736" h="1651" extrusionOk="0">
                  <a:moveTo>
                    <a:pt x="749" y="0"/>
                  </a:moveTo>
                  <a:cubicBezTo>
                    <a:pt x="335" y="0"/>
                    <a:pt x="1" y="316"/>
                    <a:pt x="1" y="742"/>
                  </a:cubicBezTo>
                  <a:cubicBezTo>
                    <a:pt x="1" y="1243"/>
                    <a:pt x="401" y="1610"/>
                    <a:pt x="868" y="1643"/>
                  </a:cubicBezTo>
                  <a:cubicBezTo>
                    <a:pt x="905" y="1648"/>
                    <a:pt x="942" y="1651"/>
                    <a:pt x="978" y="1651"/>
                  </a:cubicBezTo>
                  <a:cubicBezTo>
                    <a:pt x="1396" y="1651"/>
                    <a:pt x="1735" y="1308"/>
                    <a:pt x="1735" y="909"/>
                  </a:cubicBezTo>
                  <a:cubicBezTo>
                    <a:pt x="1735" y="409"/>
                    <a:pt x="1335" y="42"/>
                    <a:pt x="868" y="9"/>
                  </a:cubicBezTo>
                  <a:cubicBezTo>
                    <a:pt x="828" y="3"/>
                    <a:pt x="78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875789" y="1084442"/>
              <a:ext cx="261760" cy="53131"/>
            </a:xfrm>
            <a:custGeom>
              <a:avLst/>
              <a:gdLst/>
              <a:ahLst/>
              <a:cxnLst/>
              <a:rect l="l" t="t" r="r" b="b"/>
              <a:pathLst>
                <a:path w="9208" h="1869" extrusionOk="0">
                  <a:moveTo>
                    <a:pt x="2836" y="1"/>
                  </a:moveTo>
                  <a:lnTo>
                    <a:pt x="1" y="1769"/>
                  </a:lnTo>
                  <a:lnTo>
                    <a:pt x="9208" y="18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602714" y="1131859"/>
              <a:ext cx="273103" cy="53131"/>
            </a:xfrm>
            <a:custGeom>
              <a:avLst/>
              <a:gdLst/>
              <a:ahLst/>
              <a:cxnLst/>
              <a:rect l="l" t="t" r="r" b="b"/>
              <a:pathLst>
                <a:path w="9607" h="1869" extrusionOk="0">
                  <a:moveTo>
                    <a:pt x="0" y="1"/>
                  </a:moveTo>
                  <a:lnTo>
                    <a:pt x="6738" y="1869"/>
                  </a:lnTo>
                  <a:lnTo>
                    <a:pt x="96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120862" y="1027046"/>
              <a:ext cx="640642" cy="276855"/>
            </a:xfrm>
            <a:custGeom>
              <a:avLst/>
              <a:gdLst/>
              <a:ahLst/>
              <a:cxnLst/>
              <a:rect l="l" t="t" r="r" b="b"/>
              <a:pathLst>
                <a:path w="22536" h="9739" extrusionOk="0">
                  <a:moveTo>
                    <a:pt x="3047" y="0"/>
                  </a:moveTo>
                  <a:cubicBezTo>
                    <a:pt x="1242" y="0"/>
                    <a:pt x="1" y="1914"/>
                    <a:pt x="853" y="3588"/>
                  </a:cubicBezTo>
                  <a:lnTo>
                    <a:pt x="1921" y="5923"/>
                  </a:lnTo>
                  <a:cubicBezTo>
                    <a:pt x="2688" y="7624"/>
                    <a:pt x="4323" y="8791"/>
                    <a:pt x="6191" y="8958"/>
                  </a:cubicBezTo>
                  <a:lnTo>
                    <a:pt x="16698" y="9725"/>
                  </a:lnTo>
                  <a:cubicBezTo>
                    <a:pt x="16807" y="9734"/>
                    <a:pt x="16916" y="9739"/>
                    <a:pt x="17024" y="9739"/>
                  </a:cubicBezTo>
                  <a:cubicBezTo>
                    <a:pt x="18572" y="9739"/>
                    <a:pt x="20017" y="8860"/>
                    <a:pt x="20734" y="7457"/>
                  </a:cubicBezTo>
                  <a:lnTo>
                    <a:pt x="21768" y="5389"/>
                  </a:lnTo>
                  <a:cubicBezTo>
                    <a:pt x="22536" y="3721"/>
                    <a:pt x="21435" y="1753"/>
                    <a:pt x="19633" y="1586"/>
                  </a:cubicBezTo>
                  <a:lnTo>
                    <a:pt x="3355" y="19"/>
                  </a:lnTo>
                  <a:cubicBezTo>
                    <a:pt x="3251" y="6"/>
                    <a:pt x="3148" y="0"/>
                    <a:pt x="3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47016" y="1098911"/>
              <a:ext cx="588876" cy="204991"/>
            </a:xfrm>
            <a:custGeom>
              <a:avLst/>
              <a:gdLst/>
              <a:ahLst/>
              <a:cxnLst/>
              <a:rect l="l" t="t" r="r" b="b"/>
              <a:pathLst>
                <a:path w="20715" h="7211" extrusionOk="0">
                  <a:moveTo>
                    <a:pt x="2089" y="1"/>
                  </a:moveTo>
                  <a:cubicBezTo>
                    <a:pt x="1977" y="1"/>
                    <a:pt x="1868" y="9"/>
                    <a:pt x="1768" y="26"/>
                  </a:cubicBezTo>
                  <a:cubicBezTo>
                    <a:pt x="634" y="192"/>
                    <a:pt x="0" y="1460"/>
                    <a:pt x="567" y="2461"/>
                  </a:cubicBezTo>
                  <a:lnTo>
                    <a:pt x="1001" y="3428"/>
                  </a:lnTo>
                  <a:cubicBezTo>
                    <a:pt x="1768" y="5129"/>
                    <a:pt x="3403" y="6263"/>
                    <a:pt x="5271" y="6430"/>
                  </a:cubicBezTo>
                  <a:lnTo>
                    <a:pt x="15778" y="7197"/>
                  </a:lnTo>
                  <a:cubicBezTo>
                    <a:pt x="15887" y="7206"/>
                    <a:pt x="15996" y="7211"/>
                    <a:pt x="16104" y="7211"/>
                  </a:cubicBezTo>
                  <a:cubicBezTo>
                    <a:pt x="17656" y="7211"/>
                    <a:pt x="19131" y="6330"/>
                    <a:pt x="19848" y="4896"/>
                  </a:cubicBezTo>
                  <a:lnTo>
                    <a:pt x="20248" y="4062"/>
                  </a:lnTo>
                  <a:cubicBezTo>
                    <a:pt x="20715" y="3095"/>
                    <a:pt x="20248" y="1960"/>
                    <a:pt x="19247" y="1560"/>
                  </a:cubicBezTo>
                  <a:cubicBezTo>
                    <a:pt x="19047" y="1493"/>
                    <a:pt x="18847" y="1460"/>
                    <a:pt x="18647" y="1460"/>
                  </a:cubicBezTo>
                  <a:lnTo>
                    <a:pt x="2435" y="26"/>
                  </a:lnTo>
                  <a:cubicBezTo>
                    <a:pt x="2318" y="9"/>
                    <a:pt x="2202" y="1"/>
                    <a:pt x="2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304419" y="1153634"/>
              <a:ext cx="286407" cy="234783"/>
            </a:xfrm>
            <a:custGeom>
              <a:avLst/>
              <a:gdLst/>
              <a:ahLst/>
              <a:cxnLst/>
              <a:rect l="l" t="t" r="r" b="b"/>
              <a:pathLst>
                <a:path w="10075" h="8259" extrusionOk="0">
                  <a:moveTo>
                    <a:pt x="3708" y="0"/>
                  </a:moveTo>
                  <a:cubicBezTo>
                    <a:pt x="1609" y="0"/>
                    <a:pt x="28" y="569"/>
                    <a:pt x="0" y="2871"/>
                  </a:cubicBezTo>
                  <a:cubicBezTo>
                    <a:pt x="0" y="5706"/>
                    <a:pt x="2169" y="8041"/>
                    <a:pt x="5004" y="8241"/>
                  </a:cubicBezTo>
                  <a:cubicBezTo>
                    <a:pt x="5138" y="8253"/>
                    <a:pt x="5271" y="8259"/>
                    <a:pt x="5404" y="8259"/>
                  </a:cubicBezTo>
                  <a:cubicBezTo>
                    <a:pt x="7902" y="8259"/>
                    <a:pt x="10009" y="6206"/>
                    <a:pt x="10041" y="3671"/>
                  </a:cubicBezTo>
                  <a:cubicBezTo>
                    <a:pt x="10074" y="936"/>
                    <a:pt x="7906" y="302"/>
                    <a:pt x="5137" y="69"/>
                  </a:cubicBezTo>
                  <a:cubicBezTo>
                    <a:pt x="4644" y="27"/>
                    <a:pt x="4163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371735" y="1208385"/>
              <a:ext cx="146032" cy="146544"/>
            </a:xfrm>
            <a:custGeom>
              <a:avLst/>
              <a:gdLst/>
              <a:ahLst/>
              <a:cxnLst/>
              <a:rect l="l" t="t" r="r" b="b"/>
              <a:pathLst>
                <a:path w="5137" h="5155" extrusionOk="0">
                  <a:moveTo>
                    <a:pt x="2345" y="0"/>
                  </a:moveTo>
                  <a:cubicBezTo>
                    <a:pt x="1046" y="0"/>
                    <a:pt x="1" y="1087"/>
                    <a:pt x="1" y="2412"/>
                  </a:cubicBezTo>
                  <a:cubicBezTo>
                    <a:pt x="34" y="3847"/>
                    <a:pt x="1135" y="5014"/>
                    <a:pt x="2569" y="5148"/>
                  </a:cubicBezTo>
                  <a:cubicBezTo>
                    <a:pt x="2629" y="5152"/>
                    <a:pt x="2687" y="5154"/>
                    <a:pt x="2746" y="5154"/>
                  </a:cubicBezTo>
                  <a:cubicBezTo>
                    <a:pt x="4067" y="5154"/>
                    <a:pt x="5136" y="4088"/>
                    <a:pt x="5104" y="2746"/>
                  </a:cubicBezTo>
                  <a:cubicBezTo>
                    <a:pt x="5104" y="1312"/>
                    <a:pt x="4004" y="111"/>
                    <a:pt x="2569" y="11"/>
                  </a:cubicBezTo>
                  <a:cubicBezTo>
                    <a:pt x="2494" y="4"/>
                    <a:pt x="241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399253" y="1235079"/>
              <a:ext cx="90115" cy="92304"/>
            </a:xfrm>
            <a:custGeom>
              <a:avLst/>
              <a:gdLst/>
              <a:ahLst/>
              <a:cxnLst/>
              <a:rect l="l" t="t" r="r" b="b"/>
              <a:pathLst>
                <a:path w="3170" h="3247" extrusionOk="0">
                  <a:moveTo>
                    <a:pt x="1413" y="1"/>
                  </a:moveTo>
                  <a:cubicBezTo>
                    <a:pt x="1055" y="1"/>
                    <a:pt x="707" y="133"/>
                    <a:pt x="467" y="373"/>
                  </a:cubicBezTo>
                  <a:cubicBezTo>
                    <a:pt x="167" y="673"/>
                    <a:pt x="0" y="1040"/>
                    <a:pt x="0" y="1473"/>
                  </a:cubicBezTo>
                  <a:cubicBezTo>
                    <a:pt x="33" y="2374"/>
                    <a:pt x="734" y="3141"/>
                    <a:pt x="1668" y="3241"/>
                  </a:cubicBezTo>
                  <a:cubicBezTo>
                    <a:pt x="1705" y="3245"/>
                    <a:pt x="1742" y="3246"/>
                    <a:pt x="1780" y="3246"/>
                  </a:cubicBezTo>
                  <a:cubicBezTo>
                    <a:pt x="2115" y="3246"/>
                    <a:pt x="2466" y="3114"/>
                    <a:pt x="2735" y="2874"/>
                  </a:cubicBezTo>
                  <a:cubicBezTo>
                    <a:pt x="3036" y="2608"/>
                    <a:pt x="3169" y="2207"/>
                    <a:pt x="3169" y="1807"/>
                  </a:cubicBezTo>
                  <a:cubicBezTo>
                    <a:pt x="3169" y="873"/>
                    <a:pt x="2435" y="106"/>
                    <a:pt x="1535" y="6"/>
                  </a:cubicBezTo>
                  <a:cubicBezTo>
                    <a:pt x="1494" y="2"/>
                    <a:pt x="145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Actuator Sizing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2185C-6D82-4AAE-AF85-3463D9E4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571750"/>
            <a:ext cx="1939380" cy="71342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Feeding</a:t>
            </a:r>
            <a:endParaRPr lang="en-US" b="1" dirty="0"/>
          </a:p>
        </p:txBody>
      </p:sp>
      <p:pic>
        <p:nvPicPr>
          <p:cNvPr id="5" name="Picture 4" descr="Diagram, text, letter&#10;&#10;Description automatically generated">
            <a:extLst>
              <a:ext uri="{FF2B5EF4-FFF2-40B4-BE49-F238E27FC236}">
                <a16:creationId xmlns:a16="http://schemas.microsoft.com/office/drawing/2014/main" id="{BD8FCA20-AE66-4492-8E4E-94F8706AB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b="4296"/>
          <a:stretch/>
        </p:blipFill>
        <p:spPr>
          <a:xfrm>
            <a:off x="2646413" y="1165860"/>
            <a:ext cx="3502927" cy="37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1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Actuator Sizing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B718FF-8991-4A8D-ADB4-20A9D85B1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00" y="2571750"/>
            <a:ext cx="1939380" cy="71342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Assembly</a:t>
            </a:r>
            <a:endParaRPr lang="en-US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27C060-5335-4D47-95A0-1F71A92A7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" t="699" b="14075"/>
          <a:stretch/>
        </p:blipFill>
        <p:spPr>
          <a:xfrm>
            <a:off x="2709561" y="1222060"/>
            <a:ext cx="3724878" cy="37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Actuator Sizing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99C40E-BF4D-4433-8F76-D73AEEB7C304}"/>
              </a:ext>
            </a:extLst>
          </p:cNvPr>
          <p:cNvSpPr txBox="1">
            <a:spLocks/>
          </p:cNvSpPr>
          <p:nvPr/>
        </p:nvSpPr>
        <p:spPr>
          <a:xfrm>
            <a:off x="3030810" y="939240"/>
            <a:ext cx="3082380" cy="7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buFont typeface="Poppins"/>
              <a:buNone/>
            </a:pPr>
            <a:r>
              <a:rPr lang="en-US" sz="1800" b="1" dirty="0"/>
              <a:t>Sorting and storing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5A0F3-4C1C-4EAD-8C04-47E44B81A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2" t="3293" b="23689"/>
          <a:stretch/>
        </p:blipFill>
        <p:spPr>
          <a:xfrm>
            <a:off x="2929256" y="1551839"/>
            <a:ext cx="2878034" cy="304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AA947-69AE-4409-AD12-37DCF1D43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8" t="4153" r="626" b="18261"/>
          <a:stretch/>
        </p:blipFill>
        <p:spPr>
          <a:xfrm>
            <a:off x="50256" y="1551840"/>
            <a:ext cx="2717880" cy="3043020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3DAC499C-1C2F-437E-9A0F-FC0C800BA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" t="681" b="18261"/>
          <a:stretch/>
        </p:blipFill>
        <p:spPr>
          <a:xfrm>
            <a:off x="6113190" y="1638300"/>
            <a:ext cx="2852287" cy="29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Actuator Sizing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EB0605-D05B-40E4-8DC1-C3B37CD27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7801" y="2675570"/>
            <a:ext cx="3882480" cy="71342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Handling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E7596-0700-4CFE-8D30-EEA8FF8E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6" y="1000200"/>
            <a:ext cx="2834961" cy="203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4987F-0CE6-4926-BF8C-DD0178005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0"/>
          <a:stretch/>
        </p:blipFill>
        <p:spPr>
          <a:xfrm>
            <a:off x="652376" y="3034488"/>
            <a:ext cx="2834961" cy="2034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60321-99E7-4CA2-85A5-5511F10C8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312" y="1009988"/>
            <a:ext cx="3224688" cy="2034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685B3-2DFD-40EE-B38C-CCD344B7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312" y="3054064"/>
            <a:ext cx="3350328" cy="20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6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1155" name="Google Shape;1155;p50"/>
          <p:cNvSpPr/>
          <p:nvPr/>
        </p:nvSpPr>
        <p:spPr>
          <a:xfrm>
            <a:off x="8844621" y="3728634"/>
            <a:ext cx="1854600" cy="397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5092A8-A572-4394-9D1E-60CF45CFF29F}"/>
              </a:ext>
            </a:extLst>
          </p:cNvPr>
          <p:cNvGrpSpPr/>
          <p:nvPr/>
        </p:nvGrpSpPr>
        <p:grpSpPr>
          <a:xfrm>
            <a:off x="7868072" y="1936570"/>
            <a:ext cx="1275535" cy="3193640"/>
            <a:chOff x="7717599" y="1739578"/>
            <a:chExt cx="1275535" cy="3193640"/>
          </a:xfrm>
        </p:grpSpPr>
        <p:sp>
          <p:nvSpPr>
            <p:cNvPr id="1211" name="Google Shape;1211;p50"/>
            <p:cNvSpPr/>
            <p:nvPr/>
          </p:nvSpPr>
          <p:spPr>
            <a:xfrm flipH="1">
              <a:off x="7717599" y="4743619"/>
              <a:ext cx="1275535" cy="189599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" name="Google Shape;1212;p50"/>
            <p:cNvGrpSpPr/>
            <p:nvPr/>
          </p:nvGrpSpPr>
          <p:grpSpPr>
            <a:xfrm>
              <a:off x="7717609" y="1739578"/>
              <a:ext cx="1101650" cy="3117026"/>
              <a:chOff x="7148475" y="1411383"/>
              <a:chExt cx="1101650" cy="3117026"/>
            </a:xfrm>
          </p:grpSpPr>
          <p:sp>
            <p:nvSpPr>
              <p:cNvPr id="1213" name="Google Shape;1213;p50"/>
              <p:cNvSpPr/>
              <p:nvPr/>
            </p:nvSpPr>
            <p:spPr>
              <a:xfrm>
                <a:off x="7236875" y="2107463"/>
                <a:ext cx="62575" cy="15164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6206" extrusionOk="0">
                    <a:moveTo>
                      <a:pt x="568" y="1"/>
                    </a:moveTo>
                    <a:cubicBezTo>
                      <a:pt x="234" y="1"/>
                      <a:pt x="1" y="334"/>
                      <a:pt x="101" y="634"/>
                    </a:cubicBezTo>
                    <a:lnTo>
                      <a:pt x="1835" y="6205"/>
                    </a:lnTo>
                    <a:lnTo>
                      <a:pt x="2502" y="620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0"/>
              <p:cNvSpPr/>
              <p:nvPr/>
            </p:nvSpPr>
            <p:spPr>
              <a:xfrm>
                <a:off x="7148475" y="2144971"/>
                <a:ext cx="107600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10708" extrusionOk="0">
                    <a:moveTo>
                      <a:pt x="1002" y="0"/>
                    </a:moveTo>
                    <a:cubicBezTo>
                      <a:pt x="434" y="0"/>
                      <a:pt x="1" y="567"/>
                      <a:pt x="168" y="1134"/>
                    </a:cubicBezTo>
                    <a:lnTo>
                      <a:pt x="2903" y="10074"/>
                    </a:lnTo>
                    <a:cubicBezTo>
                      <a:pt x="3036" y="10441"/>
                      <a:pt x="3370" y="10708"/>
                      <a:pt x="3737" y="10708"/>
                    </a:cubicBezTo>
                    <a:lnTo>
                      <a:pt x="4304" y="10708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0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7832" extrusionOk="0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0"/>
              <p:cNvSpPr/>
              <p:nvPr/>
            </p:nvSpPr>
            <p:spPr>
              <a:xfrm>
                <a:off x="7172675" y="1970896"/>
                <a:ext cx="481200" cy="435725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17832" extrusionOk="0">
                    <a:moveTo>
                      <a:pt x="3831" y="0"/>
                    </a:moveTo>
                    <a:cubicBezTo>
                      <a:pt x="3694" y="0"/>
                      <a:pt x="3556" y="125"/>
                      <a:pt x="3636" y="286"/>
                    </a:cubicBezTo>
                    <a:lnTo>
                      <a:pt x="5271" y="5590"/>
                    </a:lnTo>
                    <a:lnTo>
                      <a:pt x="3169" y="5590"/>
                    </a:lnTo>
                    <a:lnTo>
                      <a:pt x="3636" y="7091"/>
                    </a:lnTo>
                    <a:lnTo>
                      <a:pt x="0" y="7091"/>
                    </a:lnTo>
                    <a:lnTo>
                      <a:pt x="3336" y="17832"/>
                    </a:lnTo>
                    <a:lnTo>
                      <a:pt x="19247" y="17832"/>
                    </a:lnTo>
                    <a:lnTo>
                      <a:pt x="15945" y="7091"/>
                    </a:lnTo>
                    <a:lnTo>
                      <a:pt x="12843" y="7091"/>
                    </a:lnTo>
                    <a:lnTo>
                      <a:pt x="12376" y="5590"/>
                    </a:lnTo>
                    <a:lnTo>
                      <a:pt x="10107" y="5590"/>
                    </a:lnTo>
                    <a:lnTo>
                      <a:pt x="9273" y="2921"/>
                    </a:lnTo>
                    <a:cubicBezTo>
                      <a:pt x="9246" y="2811"/>
                      <a:pt x="9172" y="2746"/>
                      <a:pt x="9072" y="2746"/>
                    </a:cubicBezTo>
                    <a:cubicBezTo>
                      <a:pt x="9051" y="2746"/>
                      <a:pt x="9030" y="2749"/>
                      <a:pt x="9007" y="2754"/>
                    </a:cubicBezTo>
                    <a:cubicBezTo>
                      <a:pt x="8907" y="2788"/>
                      <a:pt x="8840" y="2921"/>
                      <a:pt x="8873" y="3021"/>
                    </a:cubicBezTo>
                    <a:lnTo>
                      <a:pt x="9674" y="5590"/>
                    </a:lnTo>
                    <a:lnTo>
                      <a:pt x="5704" y="5590"/>
                    </a:lnTo>
                    <a:lnTo>
                      <a:pt x="4036" y="186"/>
                    </a:lnTo>
                    <a:cubicBezTo>
                      <a:pt x="4010" y="54"/>
                      <a:pt x="3921" y="0"/>
                      <a:pt x="3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0"/>
              <p:cNvSpPr/>
              <p:nvPr/>
            </p:nvSpPr>
            <p:spPr>
              <a:xfrm>
                <a:off x="7812300" y="1952594"/>
                <a:ext cx="242700" cy="467881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19148" extrusionOk="0">
                    <a:moveTo>
                      <a:pt x="3903" y="1"/>
                    </a:moveTo>
                    <a:lnTo>
                      <a:pt x="0" y="2469"/>
                    </a:lnTo>
                    <a:lnTo>
                      <a:pt x="1201" y="4537"/>
                    </a:lnTo>
                    <a:lnTo>
                      <a:pt x="2368" y="6672"/>
                    </a:lnTo>
                    <a:cubicBezTo>
                      <a:pt x="3136" y="8107"/>
                      <a:pt x="3870" y="9541"/>
                      <a:pt x="4570" y="11009"/>
                    </a:cubicBezTo>
                    <a:cubicBezTo>
                      <a:pt x="4904" y="11743"/>
                      <a:pt x="5204" y="12443"/>
                      <a:pt x="5504" y="13177"/>
                    </a:cubicBezTo>
                    <a:lnTo>
                      <a:pt x="5571" y="13310"/>
                    </a:lnTo>
                    <a:cubicBezTo>
                      <a:pt x="5571" y="13310"/>
                      <a:pt x="5571" y="13344"/>
                      <a:pt x="5571" y="13344"/>
                    </a:cubicBezTo>
                    <a:cubicBezTo>
                      <a:pt x="5571" y="13344"/>
                      <a:pt x="5604" y="13377"/>
                      <a:pt x="5604" y="13410"/>
                    </a:cubicBezTo>
                    <a:cubicBezTo>
                      <a:pt x="5637" y="13444"/>
                      <a:pt x="5637" y="13477"/>
                      <a:pt x="5671" y="13510"/>
                    </a:cubicBezTo>
                    <a:cubicBezTo>
                      <a:pt x="5671" y="13677"/>
                      <a:pt x="5671" y="13844"/>
                      <a:pt x="5604" y="13977"/>
                    </a:cubicBezTo>
                    <a:cubicBezTo>
                      <a:pt x="5371" y="14545"/>
                      <a:pt x="5037" y="15078"/>
                      <a:pt x="4603" y="15512"/>
                    </a:cubicBezTo>
                    <a:cubicBezTo>
                      <a:pt x="4103" y="16046"/>
                      <a:pt x="3536" y="16579"/>
                      <a:pt x="2969" y="17046"/>
                    </a:cubicBezTo>
                    <a:lnTo>
                      <a:pt x="3970" y="19148"/>
                    </a:lnTo>
                    <a:cubicBezTo>
                      <a:pt x="4403" y="19014"/>
                      <a:pt x="4870" y="18848"/>
                      <a:pt x="5304" y="18647"/>
                    </a:cubicBezTo>
                    <a:cubicBezTo>
                      <a:pt x="5738" y="18481"/>
                      <a:pt x="6138" y="18247"/>
                      <a:pt x="6538" y="18014"/>
                    </a:cubicBezTo>
                    <a:cubicBezTo>
                      <a:pt x="7472" y="17480"/>
                      <a:pt x="8306" y="16713"/>
                      <a:pt x="8906" y="15845"/>
                    </a:cubicBezTo>
                    <a:cubicBezTo>
                      <a:pt x="9273" y="15245"/>
                      <a:pt x="9540" y="14611"/>
                      <a:pt x="9640" y="13944"/>
                    </a:cubicBezTo>
                    <a:cubicBezTo>
                      <a:pt x="9707" y="13544"/>
                      <a:pt x="9707" y="13177"/>
                      <a:pt x="9674" y="12810"/>
                    </a:cubicBezTo>
                    <a:cubicBezTo>
                      <a:pt x="9640" y="12610"/>
                      <a:pt x="9607" y="12410"/>
                      <a:pt x="9574" y="12243"/>
                    </a:cubicBezTo>
                    <a:lnTo>
                      <a:pt x="9507" y="11976"/>
                    </a:lnTo>
                    <a:lnTo>
                      <a:pt x="9440" y="11809"/>
                    </a:lnTo>
                    <a:cubicBezTo>
                      <a:pt x="9173" y="10975"/>
                      <a:pt x="8906" y="10108"/>
                      <a:pt x="8573" y="9307"/>
                    </a:cubicBezTo>
                    <a:cubicBezTo>
                      <a:pt x="7939" y="7673"/>
                      <a:pt x="7239" y="6072"/>
                      <a:pt x="6438" y="4537"/>
                    </a:cubicBezTo>
                    <a:cubicBezTo>
                      <a:pt x="6071" y="3770"/>
                      <a:pt x="5671" y="3003"/>
                      <a:pt x="5237" y="2269"/>
                    </a:cubicBezTo>
                    <a:cubicBezTo>
                      <a:pt x="4804" y="1502"/>
                      <a:pt x="4403" y="768"/>
                      <a:pt x="3903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0"/>
              <p:cNvSpPr/>
              <p:nvPr/>
            </p:nvSpPr>
            <p:spPr>
              <a:xfrm>
                <a:off x="7854825" y="2349541"/>
                <a:ext cx="68400" cy="87184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568" extrusionOk="0">
                    <a:moveTo>
                      <a:pt x="100" y="1"/>
                    </a:moveTo>
                    <a:lnTo>
                      <a:pt x="0" y="3537"/>
                    </a:lnTo>
                    <a:cubicBezTo>
                      <a:pt x="0" y="3537"/>
                      <a:pt x="197" y="3568"/>
                      <a:pt x="498" y="3568"/>
                    </a:cubicBezTo>
                    <a:cubicBezTo>
                      <a:pt x="1081" y="3568"/>
                      <a:pt x="2054" y="3451"/>
                      <a:pt x="2736" y="2769"/>
                    </a:cubicBezTo>
                    <a:lnTo>
                      <a:pt x="2302" y="601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0"/>
              <p:cNvSpPr/>
              <p:nvPr/>
            </p:nvSpPr>
            <p:spPr>
              <a:xfrm>
                <a:off x="7779775" y="2335686"/>
                <a:ext cx="77575" cy="100281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4104" extrusionOk="0">
                    <a:moveTo>
                      <a:pt x="0" y="1"/>
                    </a:moveTo>
                    <a:lnTo>
                      <a:pt x="501" y="3103"/>
                    </a:lnTo>
                    <a:lnTo>
                      <a:pt x="3002" y="4104"/>
                    </a:lnTo>
                    <a:lnTo>
                      <a:pt x="3102" y="5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0"/>
              <p:cNvSpPr/>
              <p:nvPr/>
            </p:nvSpPr>
            <p:spPr>
              <a:xfrm>
                <a:off x="7537100" y="1593057"/>
                <a:ext cx="17525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885" extrusionOk="0">
                    <a:moveTo>
                      <a:pt x="391" y="0"/>
                    </a:moveTo>
                    <a:cubicBezTo>
                      <a:pt x="240" y="0"/>
                      <a:pt x="97" y="160"/>
                      <a:pt x="67" y="405"/>
                    </a:cubicBezTo>
                    <a:cubicBezTo>
                      <a:pt x="0" y="638"/>
                      <a:pt x="100" y="838"/>
                      <a:pt x="267" y="872"/>
                    </a:cubicBezTo>
                    <a:cubicBezTo>
                      <a:pt x="289" y="880"/>
                      <a:pt x="311" y="885"/>
                      <a:pt x="333" y="885"/>
                    </a:cubicBezTo>
                    <a:cubicBezTo>
                      <a:pt x="476" y="885"/>
                      <a:pt x="605" y="707"/>
                      <a:pt x="634" y="505"/>
                    </a:cubicBezTo>
                    <a:cubicBezTo>
                      <a:pt x="701" y="271"/>
                      <a:pt x="601" y="38"/>
                      <a:pt x="434" y="4"/>
                    </a:cubicBezTo>
                    <a:cubicBezTo>
                      <a:pt x="420" y="1"/>
                      <a:pt x="406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0"/>
              <p:cNvSpPr/>
              <p:nvPr/>
            </p:nvSpPr>
            <p:spPr>
              <a:xfrm>
                <a:off x="7508750" y="1615977"/>
                <a:ext cx="40050" cy="55541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2273" extrusionOk="0">
                    <a:moveTo>
                      <a:pt x="1601" y="0"/>
                    </a:moveTo>
                    <a:lnTo>
                      <a:pt x="1601" y="0"/>
                    </a:lnTo>
                    <a:cubicBezTo>
                      <a:pt x="1134" y="667"/>
                      <a:pt x="634" y="1268"/>
                      <a:pt x="0" y="1835"/>
                    </a:cubicBezTo>
                    <a:cubicBezTo>
                      <a:pt x="275" y="2110"/>
                      <a:pt x="634" y="2273"/>
                      <a:pt x="1025" y="2273"/>
                    </a:cubicBezTo>
                    <a:cubicBezTo>
                      <a:pt x="1061" y="2273"/>
                      <a:pt x="1098" y="2271"/>
                      <a:pt x="1134" y="2269"/>
                    </a:cubicBezTo>
                    <a:lnTo>
                      <a:pt x="1601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0"/>
              <p:cNvSpPr/>
              <p:nvPr/>
            </p:nvSpPr>
            <p:spPr>
              <a:xfrm>
                <a:off x="7550425" y="1558824"/>
                <a:ext cx="35900" cy="18057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739" extrusionOk="0">
                    <a:moveTo>
                      <a:pt x="251" y="0"/>
                    </a:moveTo>
                    <a:cubicBezTo>
                      <a:pt x="212" y="0"/>
                      <a:pt x="173" y="1"/>
                      <a:pt x="134" y="4"/>
                    </a:cubicBezTo>
                    <a:cubicBezTo>
                      <a:pt x="34" y="38"/>
                      <a:pt x="1" y="104"/>
                      <a:pt x="1" y="171"/>
                    </a:cubicBezTo>
                    <a:cubicBezTo>
                      <a:pt x="34" y="271"/>
                      <a:pt x="101" y="304"/>
                      <a:pt x="168" y="304"/>
                    </a:cubicBezTo>
                    <a:cubicBezTo>
                      <a:pt x="204" y="301"/>
                      <a:pt x="241" y="299"/>
                      <a:pt x="278" y="299"/>
                    </a:cubicBezTo>
                    <a:cubicBezTo>
                      <a:pt x="607" y="299"/>
                      <a:pt x="925" y="435"/>
                      <a:pt x="1135" y="705"/>
                    </a:cubicBezTo>
                    <a:cubicBezTo>
                      <a:pt x="1168" y="738"/>
                      <a:pt x="1235" y="738"/>
                      <a:pt x="1269" y="738"/>
                    </a:cubicBezTo>
                    <a:cubicBezTo>
                      <a:pt x="1302" y="738"/>
                      <a:pt x="1335" y="738"/>
                      <a:pt x="1369" y="705"/>
                    </a:cubicBezTo>
                    <a:cubicBezTo>
                      <a:pt x="1435" y="638"/>
                      <a:pt x="1435" y="538"/>
                      <a:pt x="1369" y="505"/>
                    </a:cubicBezTo>
                    <a:cubicBezTo>
                      <a:pt x="1093" y="168"/>
                      <a:pt x="678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0"/>
              <p:cNvSpPr/>
              <p:nvPr/>
            </p:nvSpPr>
            <p:spPr>
              <a:xfrm>
                <a:off x="7508750" y="1688525"/>
                <a:ext cx="234350" cy="246989"/>
              </a:xfrm>
              <a:custGeom>
                <a:avLst/>
                <a:gdLst/>
                <a:ahLst/>
                <a:cxnLst/>
                <a:rect l="l" t="t" r="r" b="b"/>
                <a:pathLst>
                  <a:path w="9374" h="10108" extrusionOk="0">
                    <a:moveTo>
                      <a:pt x="8673" y="0"/>
                    </a:moveTo>
                    <a:lnTo>
                      <a:pt x="4403" y="3669"/>
                    </a:lnTo>
                    <a:cubicBezTo>
                      <a:pt x="4837" y="5404"/>
                      <a:pt x="4904" y="7239"/>
                      <a:pt x="2402" y="7839"/>
                    </a:cubicBezTo>
                    <a:cubicBezTo>
                      <a:pt x="2402" y="7839"/>
                      <a:pt x="0" y="10107"/>
                      <a:pt x="4603" y="10107"/>
                    </a:cubicBezTo>
                    <a:cubicBezTo>
                      <a:pt x="8773" y="10107"/>
                      <a:pt x="9373" y="7839"/>
                      <a:pt x="9373" y="7839"/>
                    </a:cubicBezTo>
                    <a:cubicBezTo>
                      <a:pt x="7806" y="6338"/>
                      <a:pt x="8239" y="2235"/>
                      <a:pt x="8673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0"/>
              <p:cNvSpPr/>
              <p:nvPr/>
            </p:nvSpPr>
            <p:spPr>
              <a:xfrm>
                <a:off x="7560450" y="1841757"/>
                <a:ext cx="222675" cy="52193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2136" extrusionOk="0">
                    <a:moveTo>
                      <a:pt x="2663" y="1"/>
                    </a:moveTo>
                    <a:cubicBezTo>
                      <a:pt x="1689" y="1"/>
                      <a:pt x="830" y="56"/>
                      <a:pt x="334" y="200"/>
                    </a:cubicBezTo>
                    <a:cubicBezTo>
                      <a:pt x="834" y="1068"/>
                      <a:pt x="0" y="2135"/>
                      <a:pt x="0" y="2135"/>
                    </a:cubicBezTo>
                    <a:lnTo>
                      <a:pt x="8206" y="2002"/>
                    </a:lnTo>
                    <a:cubicBezTo>
                      <a:pt x="8540" y="1368"/>
                      <a:pt x="8907" y="667"/>
                      <a:pt x="8139" y="434"/>
                    </a:cubicBezTo>
                    <a:cubicBezTo>
                      <a:pt x="7564" y="273"/>
                      <a:pt x="4830" y="1"/>
                      <a:pt x="26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0"/>
              <p:cNvSpPr/>
              <p:nvPr/>
            </p:nvSpPr>
            <p:spPr>
              <a:xfrm>
                <a:off x="8082475" y="4427371"/>
                <a:ext cx="42575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705" extrusionOk="0">
                    <a:moveTo>
                      <a:pt x="575" y="152"/>
                    </a:moveTo>
                    <a:cubicBezTo>
                      <a:pt x="860" y="152"/>
                      <a:pt x="1159" y="216"/>
                      <a:pt x="1435" y="327"/>
                    </a:cubicBezTo>
                    <a:cubicBezTo>
                      <a:pt x="1125" y="446"/>
                      <a:pt x="731" y="548"/>
                      <a:pt x="469" y="548"/>
                    </a:cubicBezTo>
                    <a:cubicBezTo>
                      <a:pt x="365" y="548"/>
                      <a:pt x="282" y="532"/>
                      <a:pt x="234" y="494"/>
                    </a:cubicBezTo>
                    <a:cubicBezTo>
                      <a:pt x="201" y="494"/>
                      <a:pt x="168" y="427"/>
                      <a:pt x="201" y="293"/>
                    </a:cubicBezTo>
                    <a:cubicBezTo>
                      <a:pt x="201" y="260"/>
                      <a:pt x="268" y="193"/>
                      <a:pt x="301" y="193"/>
                    </a:cubicBezTo>
                    <a:cubicBezTo>
                      <a:pt x="334" y="160"/>
                      <a:pt x="368" y="160"/>
                      <a:pt x="401" y="160"/>
                    </a:cubicBezTo>
                    <a:cubicBezTo>
                      <a:pt x="458" y="154"/>
                      <a:pt x="517" y="152"/>
                      <a:pt x="575" y="152"/>
                    </a:cubicBezTo>
                    <a:close/>
                    <a:moveTo>
                      <a:pt x="565" y="1"/>
                    </a:moveTo>
                    <a:cubicBezTo>
                      <a:pt x="441" y="1"/>
                      <a:pt x="326" y="18"/>
                      <a:pt x="234" y="60"/>
                    </a:cubicBezTo>
                    <a:cubicBezTo>
                      <a:pt x="168" y="93"/>
                      <a:pt x="101" y="160"/>
                      <a:pt x="68" y="260"/>
                    </a:cubicBezTo>
                    <a:cubicBezTo>
                      <a:pt x="1" y="394"/>
                      <a:pt x="34" y="527"/>
                      <a:pt x="134" y="594"/>
                    </a:cubicBezTo>
                    <a:cubicBezTo>
                      <a:pt x="271" y="672"/>
                      <a:pt x="419" y="704"/>
                      <a:pt x="572" y="704"/>
                    </a:cubicBezTo>
                    <a:cubicBezTo>
                      <a:pt x="680" y="704"/>
                      <a:pt x="791" y="688"/>
                      <a:pt x="901" y="660"/>
                    </a:cubicBezTo>
                    <a:cubicBezTo>
                      <a:pt x="1168" y="594"/>
                      <a:pt x="1402" y="494"/>
                      <a:pt x="1669" y="394"/>
                    </a:cubicBezTo>
                    <a:cubicBezTo>
                      <a:pt x="1669" y="394"/>
                      <a:pt x="1702" y="360"/>
                      <a:pt x="1702" y="327"/>
                    </a:cubicBezTo>
                    <a:cubicBezTo>
                      <a:pt x="1702" y="293"/>
                      <a:pt x="1669" y="260"/>
                      <a:pt x="1635" y="260"/>
                    </a:cubicBezTo>
                    <a:cubicBezTo>
                      <a:pt x="1609" y="234"/>
                      <a:pt x="1024" y="1"/>
                      <a:pt x="5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0"/>
              <p:cNvSpPr/>
              <p:nvPr/>
            </p:nvSpPr>
            <p:spPr>
              <a:xfrm>
                <a:off x="8095000" y="4407090"/>
                <a:ext cx="30050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24" extrusionOk="0">
                    <a:moveTo>
                      <a:pt x="350" y="131"/>
                    </a:moveTo>
                    <a:cubicBezTo>
                      <a:pt x="375" y="131"/>
                      <a:pt x="400" y="139"/>
                      <a:pt x="434" y="156"/>
                    </a:cubicBezTo>
                    <a:cubicBezTo>
                      <a:pt x="701" y="390"/>
                      <a:pt x="901" y="690"/>
                      <a:pt x="1001" y="1023"/>
                    </a:cubicBezTo>
                    <a:cubicBezTo>
                      <a:pt x="634" y="857"/>
                      <a:pt x="167" y="456"/>
                      <a:pt x="167" y="256"/>
                    </a:cubicBezTo>
                    <a:cubicBezTo>
                      <a:pt x="167" y="223"/>
                      <a:pt x="134" y="189"/>
                      <a:pt x="234" y="156"/>
                    </a:cubicBezTo>
                    <a:lnTo>
                      <a:pt x="267" y="156"/>
                    </a:lnTo>
                    <a:cubicBezTo>
                      <a:pt x="300" y="139"/>
                      <a:pt x="325" y="131"/>
                      <a:pt x="350" y="131"/>
                    </a:cubicBezTo>
                    <a:close/>
                    <a:moveTo>
                      <a:pt x="325" y="1"/>
                    </a:moveTo>
                    <a:cubicBezTo>
                      <a:pt x="283" y="1"/>
                      <a:pt x="242" y="9"/>
                      <a:pt x="200" y="23"/>
                    </a:cubicBezTo>
                    <a:cubicBezTo>
                      <a:pt x="67" y="56"/>
                      <a:pt x="0" y="156"/>
                      <a:pt x="0" y="256"/>
                    </a:cubicBezTo>
                    <a:cubicBezTo>
                      <a:pt x="0" y="590"/>
                      <a:pt x="767" y="1123"/>
                      <a:pt x="1101" y="1224"/>
                    </a:cubicBezTo>
                    <a:lnTo>
                      <a:pt x="1201" y="1224"/>
                    </a:lnTo>
                    <a:cubicBezTo>
                      <a:pt x="1201" y="1190"/>
                      <a:pt x="1201" y="1157"/>
                      <a:pt x="1201" y="1157"/>
                    </a:cubicBezTo>
                    <a:cubicBezTo>
                      <a:pt x="1168" y="1090"/>
                      <a:pt x="934" y="256"/>
                      <a:pt x="501" y="56"/>
                    </a:cubicBezTo>
                    <a:cubicBezTo>
                      <a:pt x="442" y="17"/>
                      <a:pt x="383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0"/>
              <p:cNvSpPr/>
              <p:nvPr/>
            </p:nvSpPr>
            <p:spPr>
              <a:xfrm>
                <a:off x="7515400" y="4437340"/>
                <a:ext cx="4925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753" extrusionOk="0">
                    <a:moveTo>
                      <a:pt x="468" y="152"/>
                    </a:moveTo>
                    <a:cubicBezTo>
                      <a:pt x="902" y="219"/>
                      <a:pt x="1302" y="352"/>
                      <a:pt x="1669" y="553"/>
                    </a:cubicBezTo>
                    <a:cubicBezTo>
                      <a:pt x="1461" y="577"/>
                      <a:pt x="1227" y="593"/>
                      <a:pt x="1007" y="593"/>
                    </a:cubicBezTo>
                    <a:cubicBezTo>
                      <a:pt x="625" y="593"/>
                      <a:pt x="286" y="546"/>
                      <a:pt x="201" y="419"/>
                    </a:cubicBezTo>
                    <a:cubicBezTo>
                      <a:pt x="168" y="386"/>
                      <a:pt x="134" y="352"/>
                      <a:pt x="201" y="252"/>
                    </a:cubicBezTo>
                    <a:cubicBezTo>
                      <a:pt x="234" y="219"/>
                      <a:pt x="268" y="152"/>
                      <a:pt x="335" y="152"/>
                    </a:cubicBezTo>
                    <a:close/>
                    <a:moveTo>
                      <a:pt x="458" y="0"/>
                    </a:moveTo>
                    <a:cubicBezTo>
                      <a:pt x="402" y="0"/>
                      <a:pt x="349" y="6"/>
                      <a:pt x="301" y="19"/>
                    </a:cubicBezTo>
                    <a:cubicBezTo>
                      <a:pt x="201" y="52"/>
                      <a:pt x="101" y="119"/>
                      <a:pt x="68" y="219"/>
                    </a:cubicBezTo>
                    <a:cubicBezTo>
                      <a:pt x="1" y="286"/>
                      <a:pt x="1" y="419"/>
                      <a:pt x="68" y="519"/>
                    </a:cubicBezTo>
                    <a:cubicBezTo>
                      <a:pt x="168" y="686"/>
                      <a:pt x="568" y="753"/>
                      <a:pt x="968" y="753"/>
                    </a:cubicBezTo>
                    <a:cubicBezTo>
                      <a:pt x="1269" y="753"/>
                      <a:pt x="1602" y="719"/>
                      <a:pt x="1902" y="653"/>
                    </a:cubicBezTo>
                    <a:cubicBezTo>
                      <a:pt x="1936" y="653"/>
                      <a:pt x="1936" y="653"/>
                      <a:pt x="1936" y="619"/>
                    </a:cubicBezTo>
                    <a:cubicBezTo>
                      <a:pt x="1969" y="586"/>
                      <a:pt x="1936" y="553"/>
                      <a:pt x="1902" y="519"/>
                    </a:cubicBezTo>
                    <a:cubicBezTo>
                      <a:pt x="1872" y="519"/>
                      <a:pt x="995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0"/>
              <p:cNvSpPr/>
              <p:nvPr/>
            </p:nvSpPr>
            <p:spPr>
              <a:xfrm>
                <a:off x="7534600" y="4419649"/>
                <a:ext cx="30050" cy="33647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377" extrusionOk="0">
                    <a:moveTo>
                      <a:pt x="367" y="142"/>
                    </a:moveTo>
                    <a:cubicBezTo>
                      <a:pt x="434" y="142"/>
                      <a:pt x="534" y="176"/>
                      <a:pt x="601" y="243"/>
                    </a:cubicBezTo>
                    <a:cubicBezTo>
                      <a:pt x="834" y="509"/>
                      <a:pt x="968" y="810"/>
                      <a:pt x="1001" y="1177"/>
                    </a:cubicBezTo>
                    <a:cubicBezTo>
                      <a:pt x="634" y="943"/>
                      <a:pt x="134" y="443"/>
                      <a:pt x="167" y="209"/>
                    </a:cubicBezTo>
                    <a:cubicBezTo>
                      <a:pt x="167" y="209"/>
                      <a:pt x="200" y="142"/>
                      <a:pt x="334" y="142"/>
                    </a:cubicBezTo>
                    <a:close/>
                    <a:moveTo>
                      <a:pt x="386" y="0"/>
                    </a:moveTo>
                    <a:cubicBezTo>
                      <a:pt x="358" y="0"/>
                      <a:pt x="330" y="3"/>
                      <a:pt x="300" y="9"/>
                    </a:cubicBezTo>
                    <a:cubicBezTo>
                      <a:pt x="100" y="42"/>
                      <a:pt x="34" y="142"/>
                      <a:pt x="34" y="209"/>
                    </a:cubicBezTo>
                    <a:cubicBezTo>
                      <a:pt x="0" y="543"/>
                      <a:pt x="734" y="1210"/>
                      <a:pt x="1101" y="1377"/>
                    </a:cubicBezTo>
                    <a:lnTo>
                      <a:pt x="1168" y="1377"/>
                    </a:lnTo>
                    <a:cubicBezTo>
                      <a:pt x="1201" y="1377"/>
                      <a:pt x="1201" y="1343"/>
                      <a:pt x="1201" y="1310"/>
                    </a:cubicBezTo>
                    <a:cubicBezTo>
                      <a:pt x="1201" y="1277"/>
                      <a:pt x="1101" y="443"/>
                      <a:pt x="734" y="142"/>
                    </a:cubicBezTo>
                    <a:cubicBezTo>
                      <a:pt x="624" y="60"/>
                      <a:pt x="514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0"/>
              <p:cNvSpPr/>
              <p:nvPr/>
            </p:nvSpPr>
            <p:spPr>
              <a:xfrm>
                <a:off x="7562950" y="4278855"/>
                <a:ext cx="83425" cy="172804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7072" extrusionOk="0">
                    <a:moveTo>
                      <a:pt x="0" y="0"/>
                    </a:moveTo>
                    <a:lnTo>
                      <a:pt x="301" y="7072"/>
                    </a:lnTo>
                    <a:lnTo>
                      <a:pt x="3336" y="7072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0"/>
              <p:cNvSpPr/>
              <p:nvPr/>
            </p:nvSpPr>
            <p:spPr>
              <a:xfrm>
                <a:off x="8059125" y="4256033"/>
                <a:ext cx="149300" cy="176885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7239" extrusionOk="0">
                    <a:moveTo>
                      <a:pt x="2970" y="0"/>
                    </a:moveTo>
                    <a:lnTo>
                      <a:pt x="1" y="634"/>
                    </a:lnTo>
                    <a:lnTo>
                      <a:pt x="3003" y="7239"/>
                    </a:lnTo>
                    <a:lnTo>
                      <a:pt x="5972" y="6605"/>
                    </a:lnTo>
                    <a:lnTo>
                      <a:pt x="297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0"/>
              <p:cNvSpPr/>
              <p:nvPr/>
            </p:nvSpPr>
            <p:spPr>
              <a:xfrm>
                <a:off x="8011175" y="4407627"/>
                <a:ext cx="238950" cy="120782"/>
              </a:xfrm>
              <a:custGeom>
                <a:avLst/>
                <a:gdLst/>
                <a:ahLst/>
                <a:cxnLst/>
                <a:rect l="l" t="t" r="r" b="b"/>
                <a:pathLst>
                  <a:path w="9558" h="4943" extrusionOk="0">
                    <a:moveTo>
                      <a:pt x="7956" y="1"/>
                    </a:moveTo>
                    <a:lnTo>
                      <a:pt x="4621" y="735"/>
                    </a:lnTo>
                    <a:cubicBezTo>
                      <a:pt x="4421" y="768"/>
                      <a:pt x="4254" y="868"/>
                      <a:pt x="4154" y="1035"/>
                    </a:cubicBezTo>
                    <a:cubicBezTo>
                      <a:pt x="3553" y="1869"/>
                      <a:pt x="2653" y="2736"/>
                      <a:pt x="451" y="3737"/>
                    </a:cubicBezTo>
                    <a:cubicBezTo>
                      <a:pt x="0" y="3947"/>
                      <a:pt x="308" y="4943"/>
                      <a:pt x="1300" y="4943"/>
                    </a:cubicBezTo>
                    <a:cubicBezTo>
                      <a:pt x="1409" y="4943"/>
                      <a:pt x="1526" y="4931"/>
                      <a:pt x="1652" y="4904"/>
                    </a:cubicBezTo>
                    <a:cubicBezTo>
                      <a:pt x="2920" y="4637"/>
                      <a:pt x="4954" y="4137"/>
                      <a:pt x="5888" y="3937"/>
                    </a:cubicBezTo>
                    <a:cubicBezTo>
                      <a:pt x="7356" y="3603"/>
                      <a:pt x="7923" y="3570"/>
                      <a:pt x="9124" y="3336"/>
                    </a:cubicBezTo>
                    <a:cubicBezTo>
                      <a:pt x="9391" y="3270"/>
                      <a:pt x="9558" y="2970"/>
                      <a:pt x="9424" y="2703"/>
                    </a:cubicBezTo>
                    <a:lnTo>
                      <a:pt x="8257" y="167"/>
                    </a:lnTo>
                    <a:cubicBezTo>
                      <a:pt x="8223" y="34"/>
                      <a:pt x="8090" y="1"/>
                      <a:pt x="79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>
                <a:off x="7377825" y="4443498"/>
                <a:ext cx="299400" cy="84789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3470" extrusionOk="0">
                    <a:moveTo>
                      <a:pt x="7706" y="0"/>
                    </a:moveTo>
                    <a:cubicBezTo>
                      <a:pt x="7439" y="0"/>
                      <a:pt x="7205" y="67"/>
                      <a:pt x="6972" y="234"/>
                    </a:cubicBezTo>
                    <a:cubicBezTo>
                      <a:pt x="4904" y="1502"/>
                      <a:pt x="2935" y="1568"/>
                      <a:pt x="534" y="2069"/>
                    </a:cubicBezTo>
                    <a:cubicBezTo>
                      <a:pt x="0" y="2202"/>
                      <a:pt x="367" y="3470"/>
                      <a:pt x="1635" y="3470"/>
                    </a:cubicBezTo>
                    <a:cubicBezTo>
                      <a:pt x="3703" y="3470"/>
                      <a:pt x="5237" y="3370"/>
                      <a:pt x="7005" y="3370"/>
                    </a:cubicBezTo>
                    <a:cubicBezTo>
                      <a:pt x="8539" y="3370"/>
                      <a:pt x="10274" y="3470"/>
                      <a:pt x="11475" y="3470"/>
                    </a:cubicBezTo>
                    <a:cubicBezTo>
                      <a:pt x="11775" y="3470"/>
                      <a:pt x="11975" y="3203"/>
                      <a:pt x="11909" y="2903"/>
                    </a:cubicBezTo>
                    <a:lnTo>
                      <a:pt x="11308" y="201"/>
                    </a:lnTo>
                    <a:cubicBezTo>
                      <a:pt x="11275" y="67"/>
                      <a:pt x="11175" y="0"/>
                      <a:pt x="110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>
                <a:off x="7767650" y="1895196"/>
                <a:ext cx="243150" cy="304411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12458" extrusionOk="0">
                    <a:moveTo>
                      <a:pt x="3789" y="0"/>
                    </a:moveTo>
                    <a:cubicBezTo>
                      <a:pt x="1301" y="0"/>
                      <a:pt x="1" y="3267"/>
                      <a:pt x="919" y="6786"/>
                    </a:cubicBezTo>
                    <a:cubicBezTo>
                      <a:pt x="1419" y="8921"/>
                      <a:pt x="2487" y="10889"/>
                      <a:pt x="3988" y="12457"/>
                    </a:cubicBezTo>
                    <a:lnTo>
                      <a:pt x="9725" y="8087"/>
                    </a:lnTo>
                    <a:cubicBezTo>
                      <a:pt x="9725" y="8087"/>
                      <a:pt x="7390" y="749"/>
                      <a:pt x="4488" y="81"/>
                    </a:cubicBezTo>
                    <a:cubicBezTo>
                      <a:pt x="4246" y="26"/>
                      <a:pt x="4012" y="0"/>
                      <a:pt x="37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>
                <a:off x="7786450" y="2029222"/>
                <a:ext cx="86750" cy="17038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6973" extrusionOk="0">
                    <a:moveTo>
                      <a:pt x="1301" y="0"/>
                    </a:moveTo>
                    <a:lnTo>
                      <a:pt x="0" y="634"/>
                    </a:lnTo>
                    <a:cubicBezTo>
                      <a:pt x="67" y="868"/>
                      <a:pt x="100" y="1068"/>
                      <a:pt x="167" y="1301"/>
                    </a:cubicBezTo>
                    <a:cubicBezTo>
                      <a:pt x="667" y="3436"/>
                      <a:pt x="1735" y="5371"/>
                      <a:pt x="3236" y="6972"/>
                    </a:cubicBezTo>
                    <a:lnTo>
                      <a:pt x="3469" y="6772"/>
                    </a:lnTo>
                    <a:cubicBezTo>
                      <a:pt x="3369" y="4337"/>
                      <a:pt x="2835" y="1535"/>
                      <a:pt x="13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>
                <a:off x="7369475" y="1877603"/>
                <a:ext cx="510400" cy="670032"/>
              </a:xfrm>
              <a:custGeom>
                <a:avLst/>
                <a:gdLst/>
                <a:ahLst/>
                <a:cxnLst/>
                <a:rect l="l" t="t" r="r" b="b"/>
                <a:pathLst>
                  <a:path w="20416" h="27421" extrusionOk="0">
                    <a:moveTo>
                      <a:pt x="11459" y="1"/>
                    </a:moveTo>
                    <a:cubicBezTo>
                      <a:pt x="10299" y="1"/>
                      <a:pt x="9140" y="34"/>
                      <a:pt x="7973" y="101"/>
                    </a:cubicBezTo>
                    <a:cubicBezTo>
                      <a:pt x="6372" y="268"/>
                      <a:pt x="4804" y="535"/>
                      <a:pt x="3269" y="968"/>
                    </a:cubicBezTo>
                    <a:cubicBezTo>
                      <a:pt x="3269" y="968"/>
                      <a:pt x="0" y="4638"/>
                      <a:pt x="3103" y="27421"/>
                    </a:cubicBezTo>
                    <a:lnTo>
                      <a:pt x="19481" y="27421"/>
                    </a:lnTo>
                    <a:cubicBezTo>
                      <a:pt x="19581" y="24919"/>
                      <a:pt x="18013" y="12643"/>
                      <a:pt x="20415" y="801"/>
                    </a:cubicBezTo>
                    <a:cubicBezTo>
                      <a:pt x="18614" y="435"/>
                      <a:pt x="16779" y="201"/>
                      <a:pt x="14944" y="101"/>
                    </a:cubicBezTo>
                    <a:cubicBezTo>
                      <a:pt x="13777" y="34"/>
                      <a:pt x="12618" y="1"/>
                      <a:pt x="11459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>
                <a:off x="7527075" y="1503943"/>
                <a:ext cx="249975" cy="290166"/>
              </a:xfrm>
              <a:custGeom>
                <a:avLst/>
                <a:gdLst/>
                <a:ahLst/>
                <a:cxnLst/>
                <a:rect l="l" t="t" r="r" b="b"/>
                <a:pathLst>
                  <a:path w="9999" h="11875" extrusionOk="0">
                    <a:moveTo>
                      <a:pt x="5257" y="1"/>
                    </a:moveTo>
                    <a:cubicBezTo>
                      <a:pt x="4989" y="1"/>
                      <a:pt x="4715" y="27"/>
                      <a:pt x="4437" y="82"/>
                    </a:cubicBezTo>
                    <a:cubicBezTo>
                      <a:pt x="1302" y="682"/>
                      <a:pt x="1" y="5019"/>
                      <a:pt x="101" y="7821"/>
                    </a:cubicBezTo>
                    <a:cubicBezTo>
                      <a:pt x="175" y="10123"/>
                      <a:pt x="2069" y="11874"/>
                      <a:pt x="4144" y="11874"/>
                    </a:cubicBezTo>
                    <a:cubicBezTo>
                      <a:pt x="4866" y="11874"/>
                      <a:pt x="5609" y="11663"/>
                      <a:pt x="6305" y="11190"/>
                    </a:cubicBezTo>
                    <a:cubicBezTo>
                      <a:pt x="8140" y="9989"/>
                      <a:pt x="8440" y="8221"/>
                      <a:pt x="9241" y="5286"/>
                    </a:cubicBezTo>
                    <a:cubicBezTo>
                      <a:pt x="9999" y="2588"/>
                      <a:pt x="7920" y="1"/>
                      <a:pt x="5257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>
                <a:off x="7570450" y="1538567"/>
                <a:ext cx="260200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9172" extrusionOk="0">
                    <a:moveTo>
                      <a:pt x="4297" y="1"/>
                    </a:moveTo>
                    <a:cubicBezTo>
                      <a:pt x="3275" y="1"/>
                      <a:pt x="2304" y="120"/>
                      <a:pt x="1602" y="366"/>
                    </a:cubicBezTo>
                    <a:cubicBezTo>
                      <a:pt x="201" y="933"/>
                      <a:pt x="868" y="2801"/>
                      <a:pt x="1135" y="3869"/>
                    </a:cubicBezTo>
                    <a:cubicBezTo>
                      <a:pt x="1" y="5437"/>
                      <a:pt x="1668" y="6604"/>
                      <a:pt x="2102" y="7905"/>
                    </a:cubicBezTo>
                    <a:cubicBezTo>
                      <a:pt x="2325" y="8649"/>
                      <a:pt x="3765" y="9172"/>
                      <a:pt x="4969" y="9172"/>
                    </a:cubicBezTo>
                    <a:cubicBezTo>
                      <a:pt x="5385" y="9172"/>
                      <a:pt x="5772" y="9109"/>
                      <a:pt x="6072" y="8972"/>
                    </a:cubicBezTo>
                    <a:cubicBezTo>
                      <a:pt x="6672" y="8706"/>
                      <a:pt x="6739" y="8038"/>
                      <a:pt x="7673" y="6971"/>
                    </a:cubicBezTo>
                    <a:cubicBezTo>
                      <a:pt x="8607" y="5904"/>
                      <a:pt x="10408" y="3569"/>
                      <a:pt x="8907" y="1000"/>
                    </a:cubicBezTo>
                    <a:cubicBezTo>
                      <a:pt x="7939" y="348"/>
                      <a:pt x="6043" y="1"/>
                      <a:pt x="4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0"/>
              <p:cNvSpPr/>
              <p:nvPr/>
            </p:nvSpPr>
            <p:spPr>
              <a:xfrm>
                <a:off x="7779775" y="1509197"/>
                <a:ext cx="45800" cy="7005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2867" extrusionOk="0">
                    <a:moveTo>
                      <a:pt x="1001" y="0"/>
                    </a:moveTo>
                    <a:lnTo>
                      <a:pt x="1001" y="0"/>
                    </a:lnTo>
                    <a:cubicBezTo>
                      <a:pt x="1301" y="1868"/>
                      <a:pt x="0" y="2502"/>
                      <a:pt x="0" y="2502"/>
                    </a:cubicBezTo>
                    <a:cubicBezTo>
                      <a:pt x="289" y="2758"/>
                      <a:pt x="542" y="2867"/>
                      <a:pt x="756" y="2867"/>
                    </a:cubicBezTo>
                    <a:cubicBezTo>
                      <a:pt x="1629" y="2867"/>
                      <a:pt x="1832" y="1046"/>
                      <a:pt x="10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0"/>
              <p:cNvSpPr/>
              <p:nvPr/>
            </p:nvSpPr>
            <p:spPr>
              <a:xfrm>
                <a:off x="7788100" y="1575073"/>
                <a:ext cx="33150" cy="4581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875" extrusionOk="0">
                    <a:moveTo>
                      <a:pt x="501" y="0"/>
                    </a:moveTo>
                    <a:cubicBezTo>
                      <a:pt x="336" y="0"/>
                      <a:pt x="164" y="139"/>
                      <a:pt x="1" y="473"/>
                    </a:cubicBezTo>
                    <a:cubicBezTo>
                      <a:pt x="1" y="473"/>
                      <a:pt x="635" y="507"/>
                      <a:pt x="1302" y="1874"/>
                    </a:cubicBezTo>
                    <a:cubicBezTo>
                      <a:pt x="1326" y="999"/>
                      <a:pt x="94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0"/>
              <p:cNvSpPr/>
              <p:nvPr/>
            </p:nvSpPr>
            <p:spPr>
              <a:xfrm>
                <a:off x="7538750" y="1411383"/>
                <a:ext cx="298250" cy="171240"/>
              </a:xfrm>
              <a:custGeom>
                <a:avLst/>
                <a:gdLst/>
                <a:ahLst/>
                <a:cxnLst/>
                <a:rect l="l" t="t" r="r" b="b"/>
                <a:pathLst>
                  <a:path w="11930" h="7008" extrusionOk="0">
                    <a:moveTo>
                      <a:pt x="4271" y="1"/>
                    </a:moveTo>
                    <a:cubicBezTo>
                      <a:pt x="3937" y="1101"/>
                      <a:pt x="4838" y="2135"/>
                      <a:pt x="4838" y="2135"/>
                    </a:cubicBezTo>
                    <a:cubicBezTo>
                      <a:pt x="4204" y="2135"/>
                      <a:pt x="2436" y="1302"/>
                      <a:pt x="2102" y="534"/>
                    </a:cubicBezTo>
                    <a:lnTo>
                      <a:pt x="2102" y="534"/>
                    </a:lnTo>
                    <a:cubicBezTo>
                      <a:pt x="1902" y="1335"/>
                      <a:pt x="2002" y="2169"/>
                      <a:pt x="2369" y="2903"/>
                    </a:cubicBezTo>
                    <a:cubicBezTo>
                      <a:pt x="2176" y="2864"/>
                      <a:pt x="1980" y="2845"/>
                      <a:pt x="1786" y="2845"/>
                    </a:cubicBezTo>
                    <a:cubicBezTo>
                      <a:pt x="1143" y="2845"/>
                      <a:pt x="513" y="3052"/>
                      <a:pt x="1" y="3436"/>
                    </a:cubicBezTo>
                    <a:cubicBezTo>
                      <a:pt x="37" y="3434"/>
                      <a:pt x="72" y="3433"/>
                      <a:pt x="108" y="3433"/>
                    </a:cubicBezTo>
                    <a:cubicBezTo>
                      <a:pt x="635" y="3433"/>
                      <a:pt x="1125" y="3664"/>
                      <a:pt x="1469" y="4070"/>
                    </a:cubicBezTo>
                    <a:cubicBezTo>
                      <a:pt x="1252" y="4120"/>
                      <a:pt x="1027" y="4145"/>
                      <a:pt x="802" y="4145"/>
                    </a:cubicBezTo>
                    <a:cubicBezTo>
                      <a:pt x="576" y="4145"/>
                      <a:pt x="351" y="4120"/>
                      <a:pt x="134" y="4070"/>
                    </a:cubicBezTo>
                    <a:lnTo>
                      <a:pt x="134" y="4070"/>
                    </a:lnTo>
                    <a:cubicBezTo>
                      <a:pt x="814" y="5164"/>
                      <a:pt x="1992" y="5839"/>
                      <a:pt x="3691" y="5839"/>
                    </a:cubicBezTo>
                    <a:cubicBezTo>
                      <a:pt x="3909" y="5839"/>
                      <a:pt x="4136" y="5828"/>
                      <a:pt x="4371" y="5805"/>
                    </a:cubicBezTo>
                    <a:cubicBezTo>
                      <a:pt x="4371" y="5805"/>
                      <a:pt x="5171" y="6839"/>
                      <a:pt x="9041" y="7006"/>
                    </a:cubicBezTo>
                    <a:cubicBezTo>
                      <a:pt x="9083" y="7007"/>
                      <a:pt x="9124" y="7008"/>
                      <a:pt x="9164" y="7008"/>
                    </a:cubicBezTo>
                    <a:cubicBezTo>
                      <a:pt x="11929" y="7008"/>
                      <a:pt x="10317" y="3665"/>
                      <a:pt x="8607" y="3303"/>
                    </a:cubicBezTo>
                    <a:cubicBezTo>
                      <a:pt x="6539" y="2903"/>
                      <a:pt x="4938" y="1001"/>
                      <a:pt x="4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0"/>
              <p:cNvSpPr/>
              <p:nvPr/>
            </p:nvSpPr>
            <p:spPr>
              <a:xfrm>
                <a:off x="7567575" y="1593742"/>
                <a:ext cx="70575" cy="86060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3522" extrusionOk="0">
                    <a:moveTo>
                      <a:pt x="1755" y="1"/>
                    </a:moveTo>
                    <a:cubicBezTo>
                      <a:pt x="1659" y="1"/>
                      <a:pt x="1557" y="14"/>
                      <a:pt x="1450" y="43"/>
                    </a:cubicBezTo>
                    <a:cubicBezTo>
                      <a:pt x="549" y="310"/>
                      <a:pt x="82" y="1577"/>
                      <a:pt x="49" y="2411"/>
                    </a:cubicBezTo>
                    <a:cubicBezTo>
                      <a:pt x="1" y="3035"/>
                      <a:pt x="298" y="3521"/>
                      <a:pt x="767" y="3521"/>
                    </a:cubicBezTo>
                    <a:cubicBezTo>
                      <a:pt x="950" y="3521"/>
                      <a:pt x="1158" y="3447"/>
                      <a:pt x="1383" y="3279"/>
                    </a:cubicBezTo>
                    <a:cubicBezTo>
                      <a:pt x="1984" y="2845"/>
                      <a:pt x="2417" y="2211"/>
                      <a:pt x="2617" y="1477"/>
                    </a:cubicBezTo>
                    <a:cubicBezTo>
                      <a:pt x="2822" y="688"/>
                      <a:pt x="2437" y="1"/>
                      <a:pt x="1755" y="1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0"/>
              <p:cNvSpPr/>
              <p:nvPr/>
            </p:nvSpPr>
            <p:spPr>
              <a:xfrm>
                <a:off x="7592125" y="2547611"/>
                <a:ext cx="603800" cy="1797292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73554" extrusionOk="0">
                    <a:moveTo>
                      <a:pt x="1" y="1"/>
                    </a:moveTo>
                    <a:cubicBezTo>
                      <a:pt x="1" y="1"/>
                      <a:pt x="3470" y="23417"/>
                      <a:pt x="5371" y="32190"/>
                    </a:cubicBezTo>
                    <a:cubicBezTo>
                      <a:pt x="7473" y="41764"/>
                      <a:pt x="18681" y="73553"/>
                      <a:pt x="18681" y="73553"/>
                    </a:cubicBezTo>
                    <a:lnTo>
                      <a:pt x="24151" y="72352"/>
                    </a:lnTo>
                    <a:cubicBezTo>
                      <a:pt x="24151" y="72352"/>
                      <a:pt x="16312" y="46467"/>
                      <a:pt x="14578" y="33058"/>
                    </a:cubicBezTo>
                    <a:cubicBezTo>
                      <a:pt x="13210" y="22717"/>
                      <a:pt x="10575" y="1"/>
                      <a:pt x="10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0"/>
              <p:cNvSpPr/>
              <p:nvPr/>
            </p:nvSpPr>
            <p:spPr>
              <a:xfrm>
                <a:off x="8025775" y="4271524"/>
                <a:ext cx="180150" cy="77435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3169" extrusionOk="0">
                    <a:moveTo>
                      <a:pt x="6672" y="0"/>
                    </a:moveTo>
                    <a:lnTo>
                      <a:pt x="1" y="1201"/>
                    </a:lnTo>
                    <a:cubicBezTo>
                      <a:pt x="1" y="1201"/>
                      <a:pt x="1035" y="3169"/>
                      <a:pt x="1035" y="3169"/>
                    </a:cubicBezTo>
                    <a:lnTo>
                      <a:pt x="7206" y="1835"/>
                    </a:lnTo>
                    <a:lnTo>
                      <a:pt x="66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0"/>
              <p:cNvSpPr/>
              <p:nvPr/>
            </p:nvSpPr>
            <p:spPr>
              <a:xfrm>
                <a:off x="7623825" y="2750592"/>
                <a:ext cx="123450" cy="575444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3550" extrusionOk="0">
                    <a:moveTo>
                      <a:pt x="627" y="1"/>
                    </a:moveTo>
                    <a:cubicBezTo>
                      <a:pt x="411" y="1"/>
                      <a:pt x="206" y="52"/>
                      <a:pt x="0" y="166"/>
                    </a:cubicBezTo>
                    <a:cubicBezTo>
                      <a:pt x="1168" y="7605"/>
                      <a:pt x="2869" y="18079"/>
                      <a:pt x="4037" y="23550"/>
                    </a:cubicBezTo>
                    <a:cubicBezTo>
                      <a:pt x="4504" y="15811"/>
                      <a:pt x="4937" y="833"/>
                      <a:pt x="934" y="33"/>
                    </a:cubicBezTo>
                    <a:cubicBezTo>
                      <a:pt x="829" y="12"/>
                      <a:pt x="727" y="1"/>
                      <a:pt x="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0"/>
              <p:cNvSpPr/>
              <p:nvPr/>
            </p:nvSpPr>
            <p:spPr>
              <a:xfrm>
                <a:off x="7436200" y="2547611"/>
                <a:ext cx="279375" cy="180298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73787" extrusionOk="0">
                    <a:moveTo>
                      <a:pt x="434" y="1"/>
                    </a:moveTo>
                    <a:cubicBezTo>
                      <a:pt x="434" y="1"/>
                      <a:pt x="0" y="22917"/>
                      <a:pt x="334" y="32257"/>
                    </a:cubicBezTo>
                    <a:cubicBezTo>
                      <a:pt x="667" y="41964"/>
                      <a:pt x="4070" y="73787"/>
                      <a:pt x="4070" y="73787"/>
                    </a:cubicBezTo>
                    <a:lnTo>
                      <a:pt x="9273" y="73787"/>
                    </a:lnTo>
                    <a:cubicBezTo>
                      <a:pt x="9273" y="73787"/>
                      <a:pt x="9440" y="42531"/>
                      <a:pt x="9674" y="32991"/>
                    </a:cubicBezTo>
                    <a:cubicBezTo>
                      <a:pt x="9940" y="22583"/>
                      <a:pt x="11175" y="1"/>
                      <a:pt x="11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0"/>
              <p:cNvSpPr/>
              <p:nvPr/>
            </p:nvSpPr>
            <p:spPr>
              <a:xfrm>
                <a:off x="7512075" y="4300040"/>
                <a:ext cx="17015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2169" extrusionOk="0">
                    <a:moveTo>
                      <a:pt x="34" y="1"/>
                    </a:moveTo>
                    <a:cubicBezTo>
                      <a:pt x="1" y="1"/>
                      <a:pt x="334" y="2169"/>
                      <a:pt x="334" y="2169"/>
                    </a:cubicBezTo>
                    <a:lnTo>
                      <a:pt x="6639" y="2169"/>
                    </a:lnTo>
                    <a:lnTo>
                      <a:pt x="6805" y="2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0"/>
              <p:cNvSpPr/>
              <p:nvPr/>
            </p:nvSpPr>
            <p:spPr>
              <a:xfrm>
                <a:off x="7398650" y="1869368"/>
                <a:ext cx="508725" cy="769458"/>
              </a:xfrm>
              <a:custGeom>
                <a:avLst/>
                <a:gdLst/>
                <a:ahLst/>
                <a:cxnLst/>
                <a:rect l="l" t="t" r="r" b="b"/>
                <a:pathLst>
                  <a:path w="20349" h="31490" extrusionOk="0">
                    <a:moveTo>
                      <a:pt x="10186" y="0"/>
                    </a:moveTo>
                    <a:cubicBezTo>
                      <a:pt x="6963" y="0"/>
                      <a:pt x="3600" y="248"/>
                      <a:pt x="2036" y="972"/>
                    </a:cubicBezTo>
                    <a:cubicBezTo>
                      <a:pt x="1235" y="1339"/>
                      <a:pt x="468" y="2006"/>
                      <a:pt x="234" y="4141"/>
                    </a:cubicBezTo>
                    <a:cubicBezTo>
                      <a:pt x="1" y="6242"/>
                      <a:pt x="435" y="24422"/>
                      <a:pt x="935" y="30226"/>
                    </a:cubicBezTo>
                    <a:cubicBezTo>
                      <a:pt x="968" y="30626"/>
                      <a:pt x="1235" y="30960"/>
                      <a:pt x="1635" y="31027"/>
                    </a:cubicBezTo>
                    <a:cubicBezTo>
                      <a:pt x="3229" y="31355"/>
                      <a:pt x="6400" y="31489"/>
                      <a:pt x="9630" y="31489"/>
                    </a:cubicBezTo>
                    <a:cubicBezTo>
                      <a:pt x="12960" y="31489"/>
                      <a:pt x="16353" y="31347"/>
                      <a:pt x="18147" y="31127"/>
                    </a:cubicBezTo>
                    <a:cubicBezTo>
                      <a:pt x="18548" y="31060"/>
                      <a:pt x="18848" y="30693"/>
                      <a:pt x="18848" y="30293"/>
                    </a:cubicBezTo>
                    <a:cubicBezTo>
                      <a:pt x="19148" y="24655"/>
                      <a:pt x="19949" y="14748"/>
                      <a:pt x="19949" y="8911"/>
                    </a:cubicBezTo>
                    <a:cubicBezTo>
                      <a:pt x="19949" y="5108"/>
                      <a:pt x="20349" y="1172"/>
                      <a:pt x="17447" y="505"/>
                    </a:cubicBezTo>
                    <a:cubicBezTo>
                      <a:pt x="16388" y="240"/>
                      <a:pt x="13354" y="0"/>
                      <a:pt x="101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0"/>
              <p:cNvSpPr/>
              <p:nvPr/>
            </p:nvSpPr>
            <p:spPr>
              <a:xfrm>
                <a:off x="7211850" y="2003956"/>
                <a:ext cx="320275" cy="377838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15463" extrusionOk="0">
                    <a:moveTo>
                      <a:pt x="8240" y="0"/>
                    </a:moveTo>
                    <a:cubicBezTo>
                      <a:pt x="8073" y="734"/>
                      <a:pt x="7907" y="1501"/>
                      <a:pt x="7740" y="2269"/>
                    </a:cubicBezTo>
                    <a:cubicBezTo>
                      <a:pt x="7573" y="3036"/>
                      <a:pt x="7373" y="3770"/>
                      <a:pt x="7173" y="4537"/>
                    </a:cubicBezTo>
                    <a:cubicBezTo>
                      <a:pt x="6806" y="6005"/>
                      <a:pt x="6372" y="7439"/>
                      <a:pt x="5805" y="8873"/>
                    </a:cubicBezTo>
                    <a:cubicBezTo>
                      <a:pt x="5572" y="9474"/>
                      <a:pt x="5271" y="10074"/>
                      <a:pt x="4938" y="10675"/>
                    </a:cubicBezTo>
                    <a:cubicBezTo>
                      <a:pt x="4804" y="10875"/>
                      <a:pt x="4671" y="11075"/>
                      <a:pt x="4538" y="11242"/>
                    </a:cubicBezTo>
                    <a:lnTo>
                      <a:pt x="4404" y="11375"/>
                    </a:lnTo>
                    <a:lnTo>
                      <a:pt x="4304" y="11475"/>
                    </a:lnTo>
                    <a:cubicBezTo>
                      <a:pt x="4237" y="11542"/>
                      <a:pt x="4204" y="11609"/>
                      <a:pt x="4104" y="11642"/>
                    </a:cubicBezTo>
                    <a:cubicBezTo>
                      <a:pt x="4059" y="11651"/>
                      <a:pt x="4015" y="11655"/>
                      <a:pt x="3970" y="11655"/>
                    </a:cubicBezTo>
                    <a:cubicBezTo>
                      <a:pt x="3848" y="11655"/>
                      <a:pt x="3726" y="11624"/>
                      <a:pt x="3604" y="11575"/>
                    </a:cubicBezTo>
                    <a:cubicBezTo>
                      <a:pt x="3337" y="11475"/>
                      <a:pt x="3070" y="11342"/>
                      <a:pt x="2836" y="11175"/>
                    </a:cubicBezTo>
                    <a:cubicBezTo>
                      <a:pt x="2703" y="11075"/>
                      <a:pt x="2536" y="10975"/>
                      <a:pt x="2403" y="10875"/>
                    </a:cubicBezTo>
                    <a:cubicBezTo>
                      <a:pt x="2303" y="10775"/>
                      <a:pt x="2136" y="10641"/>
                      <a:pt x="2036" y="10575"/>
                    </a:cubicBezTo>
                    <a:lnTo>
                      <a:pt x="1" y="11642"/>
                    </a:lnTo>
                    <a:cubicBezTo>
                      <a:pt x="101" y="11942"/>
                      <a:pt x="168" y="12142"/>
                      <a:pt x="268" y="12376"/>
                    </a:cubicBezTo>
                    <a:cubicBezTo>
                      <a:pt x="368" y="12609"/>
                      <a:pt x="468" y="12809"/>
                      <a:pt x="601" y="13043"/>
                    </a:cubicBezTo>
                    <a:cubicBezTo>
                      <a:pt x="868" y="13510"/>
                      <a:pt x="1202" y="13944"/>
                      <a:pt x="1602" y="14311"/>
                    </a:cubicBezTo>
                    <a:cubicBezTo>
                      <a:pt x="2069" y="14744"/>
                      <a:pt x="2636" y="15078"/>
                      <a:pt x="3270" y="15278"/>
                    </a:cubicBezTo>
                    <a:cubicBezTo>
                      <a:pt x="3650" y="15404"/>
                      <a:pt x="4049" y="15462"/>
                      <a:pt x="4452" y="15462"/>
                    </a:cubicBezTo>
                    <a:cubicBezTo>
                      <a:pt x="4792" y="15462"/>
                      <a:pt x="5135" y="15421"/>
                      <a:pt x="5472" y="15345"/>
                    </a:cubicBezTo>
                    <a:cubicBezTo>
                      <a:pt x="5672" y="15311"/>
                      <a:pt x="5838" y="15245"/>
                      <a:pt x="6005" y="15178"/>
                    </a:cubicBezTo>
                    <a:cubicBezTo>
                      <a:pt x="6172" y="15111"/>
                      <a:pt x="6305" y="15044"/>
                      <a:pt x="6472" y="14978"/>
                    </a:cubicBezTo>
                    <a:cubicBezTo>
                      <a:pt x="6772" y="14811"/>
                      <a:pt x="7073" y="14611"/>
                      <a:pt x="7340" y="14377"/>
                    </a:cubicBezTo>
                    <a:cubicBezTo>
                      <a:pt x="7773" y="14010"/>
                      <a:pt x="8173" y="13577"/>
                      <a:pt x="8507" y="13110"/>
                    </a:cubicBezTo>
                    <a:cubicBezTo>
                      <a:pt x="9041" y="12342"/>
                      <a:pt x="9508" y="11509"/>
                      <a:pt x="9908" y="10641"/>
                    </a:cubicBezTo>
                    <a:cubicBezTo>
                      <a:pt x="10642" y="9040"/>
                      <a:pt x="11242" y="7406"/>
                      <a:pt x="11676" y="5738"/>
                    </a:cubicBezTo>
                    <a:cubicBezTo>
                      <a:pt x="11909" y="4937"/>
                      <a:pt x="12110" y="4137"/>
                      <a:pt x="12310" y="3303"/>
                    </a:cubicBezTo>
                    <a:cubicBezTo>
                      <a:pt x="12510" y="2469"/>
                      <a:pt x="12677" y="1668"/>
                      <a:pt x="12810" y="801"/>
                    </a:cubicBezTo>
                    <a:lnTo>
                      <a:pt x="8240" y="0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0"/>
              <p:cNvSpPr/>
              <p:nvPr/>
            </p:nvSpPr>
            <p:spPr>
              <a:xfrm>
                <a:off x="7335275" y="1900547"/>
                <a:ext cx="313600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3673" extrusionOk="0">
                    <a:moveTo>
                      <a:pt x="5608" y="1"/>
                    </a:moveTo>
                    <a:cubicBezTo>
                      <a:pt x="4328" y="1"/>
                      <a:pt x="3081" y="705"/>
                      <a:pt x="2269" y="2498"/>
                    </a:cubicBezTo>
                    <a:cubicBezTo>
                      <a:pt x="1235" y="5000"/>
                      <a:pt x="468" y="7568"/>
                      <a:pt x="1" y="10237"/>
                    </a:cubicBezTo>
                    <a:lnTo>
                      <a:pt x="6606" y="13672"/>
                    </a:lnTo>
                    <a:cubicBezTo>
                      <a:pt x="6606" y="13672"/>
                      <a:pt x="12543" y="8035"/>
                      <a:pt x="10041" y="3031"/>
                    </a:cubicBezTo>
                    <a:cubicBezTo>
                      <a:pt x="9209" y="1348"/>
                      <a:pt x="7377" y="1"/>
                      <a:pt x="56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0"/>
              <p:cNvSpPr/>
              <p:nvPr/>
            </p:nvSpPr>
            <p:spPr>
              <a:xfrm>
                <a:off x="7175175" y="2206913"/>
                <a:ext cx="98425" cy="104337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270" extrusionOk="0">
                    <a:moveTo>
                      <a:pt x="1268" y="0"/>
                    </a:moveTo>
                    <a:lnTo>
                      <a:pt x="0" y="3102"/>
                    </a:lnTo>
                    <a:lnTo>
                      <a:pt x="2402" y="4270"/>
                    </a:lnTo>
                    <a:lnTo>
                      <a:pt x="3770" y="3102"/>
                    </a:lnTo>
                    <a:cubicBezTo>
                      <a:pt x="3936" y="868"/>
                      <a:pt x="1268" y="0"/>
                      <a:pt x="1268" y="0"/>
                    </a:cubicBez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0"/>
              <p:cNvSpPr/>
              <p:nvPr/>
            </p:nvSpPr>
            <p:spPr>
              <a:xfrm>
                <a:off x="7156396" y="2196309"/>
                <a:ext cx="51725" cy="86427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537" extrusionOk="0">
                    <a:moveTo>
                      <a:pt x="1" y="1"/>
                    </a:moveTo>
                    <a:lnTo>
                      <a:pt x="234" y="2769"/>
                    </a:lnTo>
                    <a:lnTo>
                      <a:pt x="801" y="3536"/>
                    </a:lnTo>
                    <a:lnTo>
                      <a:pt x="2069" y="4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C7E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5EAF49-25FD-44CF-B8A5-9F8D619AAC48}"/>
              </a:ext>
            </a:extLst>
          </p:cNvPr>
          <p:cNvGrpSpPr/>
          <p:nvPr/>
        </p:nvGrpSpPr>
        <p:grpSpPr>
          <a:xfrm>
            <a:off x="935429" y="2002132"/>
            <a:ext cx="2205600" cy="781815"/>
            <a:chOff x="401088" y="3341698"/>
            <a:chExt cx="2205600" cy="781815"/>
          </a:xfrm>
        </p:grpSpPr>
        <p:grpSp>
          <p:nvGrpSpPr>
            <p:cNvPr id="354" name="Google Shape;1252;p50">
              <a:extLst>
                <a:ext uri="{FF2B5EF4-FFF2-40B4-BE49-F238E27FC236}">
                  <a16:creationId xmlns:a16="http://schemas.microsoft.com/office/drawing/2014/main" id="{B47A1902-A1BF-4F6F-B5E1-7E508CF42EC9}"/>
                </a:ext>
              </a:extLst>
            </p:cNvPr>
            <p:cNvGrpSpPr/>
            <p:nvPr/>
          </p:nvGrpSpPr>
          <p:grpSpPr>
            <a:xfrm rot="831085">
              <a:off x="995165" y="3341698"/>
              <a:ext cx="1039288" cy="543665"/>
              <a:chOff x="3096335" y="1844024"/>
              <a:chExt cx="1039309" cy="543676"/>
            </a:xfrm>
          </p:grpSpPr>
          <p:sp>
            <p:nvSpPr>
              <p:cNvPr id="355" name="Google Shape;1253;p50">
                <a:extLst>
                  <a:ext uri="{FF2B5EF4-FFF2-40B4-BE49-F238E27FC236}">
                    <a16:creationId xmlns:a16="http://schemas.microsoft.com/office/drawing/2014/main" id="{9FC64A1D-DDE4-4839-8E9F-49A03C0D7B6B}"/>
                  </a:ext>
                </a:extLst>
              </p:cNvPr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254;p50">
                <a:extLst>
                  <a:ext uri="{FF2B5EF4-FFF2-40B4-BE49-F238E27FC236}">
                    <a16:creationId xmlns:a16="http://schemas.microsoft.com/office/drawing/2014/main" id="{B7D8E987-658E-4A69-9B9E-55D0EB1AB267}"/>
                  </a:ext>
                </a:extLst>
              </p:cNvPr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255;p50">
                <a:extLst>
                  <a:ext uri="{FF2B5EF4-FFF2-40B4-BE49-F238E27FC236}">
                    <a16:creationId xmlns:a16="http://schemas.microsoft.com/office/drawing/2014/main" id="{4223E01F-FE44-425F-87CD-B2FF2F97EFBE}"/>
                  </a:ext>
                </a:extLst>
              </p:cNvPr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256;p50">
                <a:extLst>
                  <a:ext uri="{FF2B5EF4-FFF2-40B4-BE49-F238E27FC236}">
                    <a16:creationId xmlns:a16="http://schemas.microsoft.com/office/drawing/2014/main" id="{9441BBA6-768A-4AEF-8029-28CB0B63625D}"/>
                  </a:ext>
                </a:extLst>
              </p:cNvPr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257;p50">
                <a:extLst>
                  <a:ext uri="{FF2B5EF4-FFF2-40B4-BE49-F238E27FC236}">
                    <a16:creationId xmlns:a16="http://schemas.microsoft.com/office/drawing/2014/main" id="{34B4ECF3-4170-4132-A4A5-558F19B78A31}"/>
                  </a:ext>
                </a:extLst>
              </p:cNvPr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258;p50">
                <a:extLst>
                  <a:ext uri="{FF2B5EF4-FFF2-40B4-BE49-F238E27FC236}">
                    <a16:creationId xmlns:a16="http://schemas.microsoft.com/office/drawing/2014/main" id="{06B7E8E7-EBF6-473B-91CF-C76F03485BD7}"/>
                  </a:ext>
                </a:extLst>
              </p:cNvPr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259;p50">
                <a:extLst>
                  <a:ext uri="{FF2B5EF4-FFF2-40B4-BE49-F238E27FC236}">
                    <a16:creationId xmlns:a16="http://schemas.microsoft.com/office/drawing/2014/main" id="{6E8FBE60-A964-4BEB-9693-D2EC4A34C1A1}"/>
                  </a:ext>
                </a:extLst>
              </p:cNvPr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260;p50">
                <a:extLst>
                  <a:ext uri="{FF2B5EF4-FFF2-40B4-BE49-F238E27FC236}">
                    <a16:creationId xmlns:a16="http://schemas.microsoft.com/office/drawing/2014/main" id="{55119CAC-3072-4B01-8779-1A5DA9690C75}"/>
                  </a:ext>
                </a:extLst>
              </p:cNvPr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261;p50">
                <a:extLst>
                  <a:ext uri="{FF2B5EF4-FFF2-40B4-BE49-F238E27FC236}">
                    <a16:creationId xmlns:a16="http://schemas.microsoft.com/office/drawing/2014/main" id="{863380B8-EEA0-4079-A050-AC599FD2573C}"/>
                  </a:ext>
                </a:extLst>
              </p:cNvPr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262;p50">
                <a:extLst>
                  <a:ext uri="{FF2B5EF4-FFF2-40B4-BE49-F238E27FC236}">
                    <a16:creationId xmlns:a16="http://schemas.microsoft.com/office/drawing/2014/main" id="{F736DC9D-D5FF-447D-B052-200BD3DFEF05}"/>
                  </a:ext>
                </a:extLst>
              </p:cNvPr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263;p50">
                <a:extLst>
                  <a:ext uri="{FF2B5EF4-FFF2-40B4-BE49-F238E27FC236}">
                    <a16:creationId xmlns:a16="http://schemas.microsoft.com/office/drawing/2014/main" id="{193AC45D-5329-4964-8C5F-B64456F38133}"/>
                  </a:ext>
                </a:extLst>
              </p:cNvPr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264;p50">
                <a:extLst>
                  <a:ext uri="{FF2B5EF4-FFF2-40B4-BE49-F238E27FC236}">
                    <a16:creationId xmlns:a16="http://schemas.microsoft.com/office/drawing/2014/main" id="{B5F0FF86-FFED-4A30-9198-5F2F500BEB56}"/>
                  </a:ext>
                </a:extLst>
              </p:cNvPr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265;p50">
                <a:extLst>
                  <a:ext uri="{FF2B5EF4-FFF2-40B4-BE49-F238E27FC236}">
                    <a16:creationId xmlns:a16="http://schemas.microsoft.com/office/drawing/2014/main" id="{0C56AB51-48AD-437A-A9AE-5FD7B0E8A388}"/>
                  </a:ext>
                </a:extLst>
              </p:cNvPr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266;p50">
                <a:extLst>
                  <a:ext uri="{FF2B5EF4-FFF2-40B4-BE49-F238E27FC236}">
                    <a16:creationId xmlns:a16="http://schemas.microsoft.com/office/drawing/2014/main" id="{5CC76052-6BB4-4575-BC72-6029E02D0273}"/>
                  </a:ext>
                </a:extLst>
              </p:cNvPr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267;p50">
                <a:extLst>
                  <a:ext uri="{FF2B5EF4-FFF2-40B4-BE49-F238E27FC236}">
                    <a16:creationId xmlns:a16="http://schemas.microsoft.com/office/drawing/2014/main" id="{FE02BF0A-B065-4F46-812D-0262B414C7B3}"/>
                  </a:ext>
                </a:extLst>
              </p:cNvPr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268;p50">
                <a:extLst>
                  <a:ext uri="{FF2B5EF4-FFF2-40B4-BE49-F238E27FC236}">
                    <a16:creationId xmlns:a16="http://schemas.microsoft.com/office/drawing/2014/main" id="{BCBE4D58-8A17-44B7-8E13-401294203154}"/>
                  </a:ext>
                </a:extLst>
              </p:cNvPr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269;p50">
                <a:extLst>
                  <a:ext uri="{FF2B5EF4-FFF2-40B4-BE49-F238E27FC236}">
                    <a16:creationId xmlns:a16="http://schemas.microsoft.com/office/drawing/2014/main" id="{AAF51B46-3CBA-4A76-B5E5-7E916AB80116}"/>
                  </a:ext>
                </a:extLst>
              </p:cNvPr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270;p50">
                <a:extLst>
                  <a:ext uri="{FF2B5EF4-FFF2-40B4-BE49-F238E27FC236}">
                    <a16:creationId xmlns:a16="http://schemas.microsoft.com/office/drawing/2014/main" id="{7F0C6691-7C60-4AF3-848A-04E15E030FF5}"/>
                  </a:ext>
                </a:extLst>
              </p:cNvPr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271;p50">
                <a:extLst>
                  <a:ext uri="{FF2B5EF4-FFF2-40B4-BE49-F238E27FC236}">
                    <a16:creationId xmlns:a16="http://schemas.microsoft.com/office/drawing/2014/main" id="{ABF863FB-615A-479A-BD56-61ABF80AF8F8}"/>
                  </a:ext>
                </a:extLst>
              </p:cNvPr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272;p50">
                <a:extLst>
                  <a:ext uri="{FF2B5EF4-FFF2-40B4-BE49-F238E27FC236}">
                    <a16:creationId xmlns:a16="http://schemas.microsoft.com/office/drawing/2014/main" id="{72A7DB58-4DB0-4F6D-A62E-B2A570F7D923}"/>
                  </a:ext>
                </a:extLst>
              </p:cNvPr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273;p50">
                <a:extLst>
                  <a:ext uri="{FF2B5EF4-FFF2-40B4-BE49-F238E27FC236}">
                    <a16:creationId xmlns:a16="http://schemas.microsoft.com/office/drawing/2014/main" id="{370744BA-32E5-4DA2-A2E2-3388FF065169}"/>
                  </a:ext>
                </a:extLst>
              </p:cNvPr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274;p50">
                <a:extLst>
                  <a:ext uri="{FF2B5EF4-FFF2-40B4-BE49-F238E27FC236}">
                    <a16:creationId xmlns:a16="http://schemas.microsoft.com/office/drawing/2014/main" id="{8189D747-43AB-49D4-B128-4568A4AF8EFE}"/>
                  </a:ext>
                </a:extLst>
              </p:cNvPr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275;p50">
                <a:extLst>
                  <a:ext uri="{FF2B5EF4-FFF2-40B4-BE49-F238E27FC236}">
                    <a16:creationId xmlns:a16="http://schemas.microsoft.com/office/drawing/2014/main" id="{6716ED9B-A29F-43B7-8DAD-E00531486464}"/>
                  </a:ext>
                </a:extLst>
              </p:cNvPr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276;p50">
                <a:extLst>
                  <a:ext uri="{FF2B5EF4-FFF2-40B4-BE49-F238E27FC236}">
                    <a16:creationId xmlns:a16="http://schemas.microsoft.com/office/drawing/2014/main" id="{7FE95C50-F3BD-4E99-BA8B-9E66FFFF2D51}"/>
                  </a:ext>
                </a:extLst>
              </p:cNvPr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277;p50">
                <a:extLst>
                  <a:ext uri="{FF2B5EF4-FFF2-40B4-BE49-F238E27FC236}">
                    <a16:creationId xmlns:a16="http://schemas.microsoft.com/office/drawing/2014/main" id="{F2D622B5-B271-4977-86B7-9802378644B8}"/>
                  </a:ext>
                </a:extLst>
              </p:cNvPr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278;p50">
                <a:extLst>
                  <a:ext uri="{FF2B5EF4-FFF2-40B4-BE49-F238E27FC236}">
                    <a16:creationId xmlns:a16="http://schemas.microsoft.com/office/drawing/2014/main" id="{F7AB26C3-570D-48CA-A617-0FFDE420D9B1}"/>
                  </a:ext>
                </a:extLst>
              </p:cNvPr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279;p50">
                <a:extLst>
                  <a:ext uri="{FF2B5EF4-FFF2-40B4-BE49-F238E27FC236}">
                    <a16:creationId xmlns:a16="http://schemas.microsoft.com/office/drawing/2014/main" id="{FA86955B-3F0B-402A-B3E0-9F81AEF5617D}"/>
                  </a:ext>
                </a:extLst>
              </p:cNvPr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" name="Google Shape;896;p44">
              <a:extLst>
                <a:ext uri="{FF2B5EF4-FFF2-40B4-BE49-F238E27FC236}">
                  <a16:creationId xmlns:a16="http://schemas.microsoft.com/office/drawing/2014/main" id="{EB8BB668-9D0A-439F-990B-230AB9C8DC91}"/>
                </a:ext>
              </a:extLst>
            </p:cNvPr>
            <p:cNvSpPr txBox="1">
              <a:spLocks/>
            </p:cNvSpPr>
            <p:nvPr/>
          </p:nvSpPr>
          <p:spPr>
            <a:xfrm rot="242914">
              <a:off x="401088" y="3752113"/>
              <a:ext cx="2205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  <a:def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  <a:buFont typeface="Poppins"/>
                <a:buNone/>
              </a:pPr>
              <a:r>
                <a:rPr lang="en-US" dirty="0">
                  <a:latin typeface="Poppins Black"/>
                  <a:ea typeface="Poppins Black"/>
                  <a:cs typeface="Poppins Black"/>
                  <a:sym typeface="Poppins Black"/>
                </a:rPr>
                <a:t>Youssef Khaled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CD689-4DC1-411D-82B8-1410688A915D}"/>
              </a:ext>
            </a:extLst>
          </p:cNvPr>
          <p:cNvGrpSpPr/>
          <p:nvPr/>
        </p:nvGrpSpPr>
        <p:grpSpPr>
          <a:xfrm rot="21185715">
            <a:off x="3348609" y="1447071"/>
            <a:ext cx="2205600" cy="788788"/>
            <a:chOff x="2445800" y="3322795"/>
            <a:chExt cx="2205600" cy="788788"/>
          </a:xfrm>
        </p:grpSpPr>
        <p:grpSp>
          <p:nvGrpSpPr>
            <p:cNvPr id="298" name="Google Shape;1252;p50">
              <a:extLst>
                <a:ext uri="{FF2B5EF4-FFF2-40B4-BE49-F238E27FC236}">
                  <a16:creationId xmlns:a16="http://schemas.microsoft.com/office/drawing/2014/main" id="{C12DFFB6-6D52-40CC-ADCA-00428947B2E0}"/>
                </a:ext>
              </a:extLst>
            </p:cNvPr>
            <p:cNvGrpSpPr/>
            <p:nvPr/>
          </p:nvGrpSpPr>
          <p:grpSpPr>
            <a:xfrm rot="831085">
              <a:off x="2853624" y="3322795"/>
              <a:ext cx="1039288" cy="543665"/>
              <a:chOff x="3096335" y="1844024"/>
              <a:chExt cx="1039309" cy="543676"/>
            </a:xfrm>
          </p:grpSpPr>
          <p:sp>
            <p:nvSpPr>
              <p:cNvPr id="299" name="Google Shape;1253;p50">
                <a:extLst>
                  <a:ext uri="{FF2B5EF4-FFF2-40B4-BE49-F238E27FC236}">
                    <a16:creationId xmlns:a16="http://schemas.microsoft.com/office/drawing/2014/main" id="{8ED3565C-3E43-4F6F-B5FB-D639A8A319C1}"/>
                  </a:ext>
                </a:extLst>
              </p:cNvPr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254;p50">
                <a:extLst>
                  <a:ext uri="{FF2B5EF4-FFF2-40B4-BE49-F238E27FC236}">
                    <a16:creationId xmlns:a16="http://schemas.microsoft.com/office/drawing/2014/main" id="{BD14848E-31E7-44ED-8071-84BA95BA4863}"/>
                  </a:ext>
                </a:extLst>
              </p:cNvPr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255;p50">
                <a:extLst>
                  <a:ext uri="{FF2B5EF4-FFF2-40B4-BE49-F238E27FC236}">
                    <a16:creationId xmlns:a16="http://schemas.microsoft.com/office/drawing/2014/main" id="{E6CB95F3-AC54-43D9-9005-14AE88C35687}"/>
                  </a:ext>
                </a:extLst>
              </p:cNvPr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256;p50">
                <a:extLst>
                  <a:ext uri="{FF2B5EF4-FFF2-40B4-BE49-F238E27FC236}">
                    <a16:creationId xmlns:a16="http://schemas.microsoft.com/office/drawing/2014/main" id="{B642EEDF-EC7F-4E43-86B4-BCA158FE848B}"/>
                  </a:ext>
                </a:extLst>
              </p:cNvPr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257;p50">
                <a:extLst>
                  <a:ext uri="{FF2B5EF4-FFF2-40B4-BE49-F238E27FC236}">
                    <a16:creationId xmlns:a16="http://schemas.microsoft.com/office/drawing/2014/main" id="{D089AB5B-0E35-4EA3-8D43-34B0E66AE873}"/>
                  </a:ext>
                </a:extLst>
              </p:cNvPr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258;p50">
                <a:extLst>
                  <a:ext uri="{FF2B5EF4-FFF2-40B4-BE49-F238E27FC236}">
                    <a16:creationId xmlns:a16="http://schemas.microsoft.com/office/drawing/2014/main" id="{11A8ADCE-5693-4240-A221-BE5B14B8F9CA}"/>
                  </a:ext>
                </a:extLst>
              </p:cNvPr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259;p50">
                <a:extLst>
                  <a:ext uri="{FF2B5EF4-FFF2-40B4-BE49-F238E27FC236}">
                    <a16:creationId xmlns:a16="http://schemas.microsoft.com/office/drawing/2014/main" id="{6954E5FC-C945-489F-A3CD-B10CA8315A41}"/>
                  </a:ext>
                </a:extLst>
              </p:cNvPr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260;p50">
                <a:extLst>
                  <a:ext uri="{FF2B5EF4-FFF2-40B4-BE49-F238E27FC236}">
                    <a16:creationId xmlns:a16="http://schemas.microsoft.com/office/drawing/2014/main" id="{D6422EA5-6616-4740-AB53-0E6C467DB444}"/>
                  </a:ext>
                </a:extLst>
              </p:cNvPr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261;p50">
                <a:extLst>
                  <a:ext uri="{FF2B5EF4-FFF2-40B4-BE49-F238E27FC236}">
                    <a16:creationId xmlns:a16="http://schemas.microsoft.com/office/drawing/2014/main" id="{F90FE642-91EE-4485-A93A-E25C08D3F14F}"/>
                  </a:ext>
                </a:extLst>
              </p:cNvPr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262;p50">
                <a:extLst>
                  <a:ext uri="{FF2B5EF4-FFF2-40B4-BE49-F238E27FC236}">
                    <a16:creationId xmlns:a16="http://schemas.microsoft.com/office/drawing/2014/main" id="{B57AFA78-07BD-41F9-AB89-EAF65EBD4153}"/>
                  </a:ext>
                </a:extLst>
              </p:cNvPr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263;p50">
                <a:extLst>
                  <a:ext uri="{FF2B5EF4-FFF2-40B4-BE49-F238E27FC236}">
                    <a16:creationId xmlns:a16="http://schemas.microsoft.com/office/drawing/2014/main" id="{F017B7A8-73A3-4A6B-9F47-60D9FC9CEC8B}"/>
                  </a:ext>
                </a:extLst>
              </p:cNvPr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264;p50">
                <a:extLst>
                  <a:ext uri="{FF2B5EF4-FFF2-40B4-BE49-F238E27FC236}">
                    <a16:creationId xmlns:a16="http://schemas.microsoft.com/office/drawing/2014/main" id="{08FE28C0-8FA0-4AEE-BC15-DB0C857C15BD}"/>
                  </a:ext>
                </a:extLst>
              </p:cNvPr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265;p50">
                <a:extLst>
                  <a:ext uri="{FF2B5EF4-FFF2-40B4-BE49-F238E27FC236}">
                    <a16:creationId xmlns:a16="http://schemas.microsoft.com/office/drawing/2014/main" id="{64E2629D-1054-49E9-952D-B1523048877A}"/>
                  </a:ext>
                </a:extLst>
              </p:cNvPr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266;p50">
                <a:extLst>
                  <a:ext uri="{FF2B5EF4-FFF2-40B4-BE49-F238E27FC236}">
                    <a16:creationId xmlns:a16="http://schemas.microsoft.com/office/drawing/2014/main" id="{4B18960A-AE65-489B-A43F-9729F05EA0F3}"/>
                  </a:ext>
                </a:extLst>
              </p:cNvPr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267;p50">
                <a:extLst>
                  <a:ext uri="{FF2B5EF4-FFF2-40B4-BE49-F238E27FC236}">
                    <a16:creationId xmlns:a16="http://schemas.microsoft.com/office/drawing/2014/main" id="{FF0D19E1-809E-445D-8FFD-282CDE820709}"/>
                  </a:ext>
                </a:extLst>
              </p:cNvPr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268;p50">
                <a:extLst>
                  <a:ext uri="{FF2B5EF4-FFF2-40B4-BE49-F238E27FC236}">
                    <a16:creationId xmlns:a16="http://schemas.microsoft.com/office/drawing/2014/main" id="{CFF22E17-91FA-4C48-9A91-C5F8A40D9AEA}"/>
                  </a:ext>
                </a:extLst>
              </p:cNvPr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269;p50">
                <a:extLst>
                  <a:ext uri="{FF2B5EF4-FFF2-40B4-BE49-F238E27FC236}">
                    <a16:creationId xmlns:a16="http://schemas.microsoft.com/office/drawing/2014/main" id="{AC5898C3-37FD-42A2-96A5-A952675D6E4A}"/>
                  </a:ext>
                </a:extLst>
              </p:cNvPr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270;p50">
                <a:extLst>
                  <a:ext uri="{FF2B5EF4-FFF2-40B4-BE49-F238E27FC236}">
                    <a16:creationId xmlns:a16="http://schemas.microsoft.com/office/drawing/2014/main" id="{C7BD40D3-FC36-4BED-9AF7-45A1965350DA}"/>
                  </a:ext>
                </a:extLst>
              </p:cNvPr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271;p50">
                <a:extLst>
                  <a:ext uri="{FF2B5EF4-FFF2-40B4-BE49-F238E27FC236}">
                    <a16:creationId xmlns:a16="http://schemas.microsoft.com/office/drawing/2014/main" id="{7E654157-A2E8-48F5-A378-9F61C8EC8CDE}"/>
                  </a:ext>
                </a:extLst>
              </p:cNvPr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272;p50">
                <a:extLst>
                  <a:ext uri="{FF2B5EF4-FFF2-40B4-BE49-F238E27FC236}">
                    <a16:creationId xmlns:a16="http://schemas.microsoft.com/office/drawing/2014/main" id="{BF240AC4-A356-4FAB-98F5-0B10B5D6E997}"/>
                  </a:ext>
                </a:extLst>
              </p:cNvPr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273;p50">
                <a:extLst>
                  <a:ext uri="{FF2B5EF4-FFF2-40B4-BE49-F238E27FC236}">
                    <a16:creationId xmlns:a16="http://schemas.microsoft.com/office/drawing/2014/main" id="{6F1AD679-27E9-41D0-8E61-49B2243B85DF}"/>
                  </a:ext>
                </a:extLst>
              </p:cNvPr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274;p50">
                <a:extLst>
                  <a:ext uri="{FF2B5EF4-FFF2-40B4-BE49-F238E27FC236}">
                    <a16:creationId xmlns:a16="http://schemas.microsoft.com/office/drawing/2014/main" id="{18F3886A-52C3-462B-B359-4E02F3347B9E}"/>
                  </a:ext>
                </a:extLst>
              </p:cNvPr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275;p50">
                <a:extLst>
                  <a:ext uri="{FF2B5EF4-FFF2-40B4-BE49-F238E27FC236}">
                    <a16:creationId xmlns:a16="http://schemas.microsoft.com/office/drawing/2014/main" id="{C32F2ADF-8EC8-42C7-B2E2-786C1D92EEB1}"/>
                  </a:ext>
                </a:extLst>
              </p:cNvPr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276;p50">
                <a:extLst>
                  <a:ext uri="{FF2B5EF4-FFF2-40B4-BE49-F238E27FC236}">
                    <a16:creationId xmlns:a16="http://schemas.microsoft.com/office/drawing/2014/main" id="{3EC21173-59BC-4DC4-B16A-87FCD2C4C0E8}"/>
                  </a:ext>
                </a:extLst>
              </p:cNvPr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277;p50">
                <a:extLst>
                  <a:ext uri="{FF2B5EF4-FFF2-40B4-BE49-F238E27FC236}">
                    <a16:creationId xmlns:a16="http://schemas.microsoft.com/office/drawing/2014/main" id="{0E99B577-6FF9-4888-9DAD-BEA74548A349}"/>
                  </a:ext>
                </a:extLst>
              </p:cNvPr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278;p50">
                <a:extLst>
                  <a:ext uri="{FF2B5EF4-FFF2-40B4-BE49-F238E27FC236}">
                    <a16:creationId xmlns:a16="http://schemas.microsoft.com/office/drawing/2014/main" id="{8ED18B40-04A1-4677-92C0-DE030E050BAB}"/>
                  </a:ext>
                </a:extLst>
              </p:cNvPr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279;p50">
                <a:extLst>
                  <a:ext uri="{FF2B5EF4-FFF2-40B4-BE49-F238E27FC236}">
                    <a16:creationId xmlns:a16="http://schemas.microsoft.com/office/drawing/2014/main" id="{DBCF70C9-41FA-4BAF-98CD-9C25DEF4F294}"/>
                  </a:ext>
                </a:extLst>
              </p:cNvPr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" name="Google Shape;896;p44">
              <a:extLst>
                <a:ext uri="{FF2B5EF4-FFF2-40B4-BE49-F238E27FC236}">
                  <a16:creationId xmlns:a16="http://schemas.microsoft.com/office/drawing/2014/main" id="{20E70D57-F7F4-43D2-A2A7-BB437AD7E811}"/>
                </a:ext>
              </a:extLst>
            </p:cNvPr>
            <p:cNvSpPr txBox="1">
              <a:spLocks/>
            </p:cNvSpPr>
            <p:nvPr/>
          </p:nvSpPr>
          <p:spPr>
            <a:xfrm rot="425625">
              <a:off x="2445800" y="3740183"/>
              <a:ext cx="2205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  <a:def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  <a:buFont typeface="Poppins"/>
                <a:buNone/>
              </a:pPr>
              <a:r>
                <a:rPr lang="en-US" dirty="0">
                  <a:latin typeface="Poppins Black"/>
                  <a:ea typeface="Poppins Black"/>
                  <a:cs typeface="Poppins Black"/>
                  <a:sym typeface="Poppins Black"/>
                </a:rPr>
                <a:t>Mostafa El-feel</a:t>
              </a: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07052476-E46F-4FF7-A4BB-1B2CCA7AABCE}"/>
              </a:ext>
            </a:extLst>
          </p:cNvPr>
          <p:cNvGrpSpPr/>
          <p:nvPr/>
        </p:nvGrpSpPr>
        <p:grpSpPr>
          <a:xfrm>
            <a:off x="4421188" y="3877999"/>
            <a:ext cx="2205600" cy="780368"/>
            <a:chOff x="2267689" y="3322795"/>
            <a:chExt cx="2205600" cy="780368"/>
          </a:xfrm>
        </p:grpSpPr>
        <p:grpSp>
          <p:nvGrpSpPr>
            <p:cNvPr id="387" name="Google Shape;1252;p50">
              <a:extLst>
                <a:ext uri="{FF2B5EF4-FFF2-40B4-BE49-F238E27FC236}">
                  <a16:creationId xmlns:a16="http://schemas.microsoft.com/office/drawing/2014/main" id="{925D4F1F-A65F-400C-BBF8-78EA88C68899}"/>
                </a:ext>
              </a:extLst>
            </p:cNvPr>
            <p:cNvGrpSpPr/>
            <p:nvPr/>
          </p:nvGrpSpPr>
          <p:grpSpPr>
            <a:xfrm rot="831085">
              <a:off x="2853624" y="3322795"/>
              <a:ext cx="1039288" cy="543665"/>
              <a:chOff x="3096335" y="1844024"/>
              <a:chExt cx="1039309" cy="543676"/>
            </a:xfrm>
          </p:grpSpPr>
          <p:sp>
            <p:nvSpPr>
              <p:cNvPr id="389" name="Google Shape;1253;p50">
                <a:extLst>
                  <a:ext uri="{FF2B5EF4-FFF2-40B4-BE49-F238E27FC236}">
                    <a16:creationId xmlns:a16="http://schemas.microsoft.com/office/drawing/2014/main" id="{8B2F0401-E62D-4B21-AF2F-CCC23359BE0E}"/>
                  </a:ext>
                </a:extLst>
              </p:cNvPr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254;p50">
                <a:extLst>
                  <a:ext uri="{FF2B5EF4-FFF2-40B4-BE49-F238E27FC236}">
                    <a16:creationId xmlns:a16="http://schemas.microsoft.com/office/drawing/2014/main" id="{4DE69FD3-30C5-43D8-91CA-7EBDAEB48532}"/>
                  </a:ext>
                </a:extLst>
              </p:cNvPr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255;p50">
                <a:extLst>
                  <a:ext uri="{FF2B5EF4-FFF2-40B4-BE49-F238E27FC236}">
                    <a16:creationId xmlns:a16="http://schemas.microsoft.com/office/drawing/2014/main" id="{5C4B4FC0-635D-44F1-8181-EE30254244CB}"/>
                  </a:ext>
                </a:extLst>
              </p:cNvPr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256;p50">
                <a:extLst>
                  <a:ext uri="{FF2B5EF4-FFF2-40B4-BE49-F238E27FC236}">
                    <a16:creationId xmlns:a16="http://schemas.microsoft.com/office/drawing/2014/main" id="{30535617-0357-4F64-8FD2-72292FEC1641}"/>
                  </a:ext>
                </a:extLst>
              </p:cNvPr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257;p50">
                <a:extLst>
                  <a:ext uri="{FF2B5EF4-FFF2-40B4-BE49-F238E27FC236}">
                    <a16:creationId xmlns:a16="http://schemas.microsoft.com/office/drawing/2014/main" id="{6F0D63F3-1E49-43F8-BD89-56B377D0C134}"/>
                  </a:ext>
                </a:extLst>
              </p:cNvPr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258;p50">
                <a:extLst>
                  <a:ext uri="{FF2B5EF4-FFF2-40B4-BE49-F238E27FC236}">
                    <a16:creationId xmlns:a16="http://schemas.microsoft.com/office/drawing/2014/main" id="{653EF2A5-D105-4749-BCB1-AF25F6CE4FD4}"/>
                  </a:ext>
                </a:extLst>
              </p:cNvPr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259;p50">
                <a:extLst>
                  <a:ext uri="{FF2B5EF4-FFF2-40B4-BE49-F238E27FC236}">
                    <a16:creationId xmlns:a16="http://schemas.microsoft.com/office/drawing/2014/main" id="{FE4D4DCA-84A3-490E-B7B8-C62C2822935E}"/>
                  </a:ext>
                </a:extLst>
              </p:cNvPr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260;p50">
                <a:extLst>
                  <a:ext uri="{FF2B5EF4-FFF2-40B4-BE49-F238E27FC236}">
                    <a16:creationId xmlns:a16="http://schemas.microsoft.com/office/drawing/2014/main" id="{9C351AD8-EC57-42E7-AF9B-771928D5380F}"/>
                  </a:ext>
                </a:extLst>
              </p:cNvPr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261;p50">
                <a:extLst>
                  <a:ext uri="{FF2B5EF4-FFF2-40B4-BE49-F238E27FC236}">
                    <a16:creationId xmlns:a16="http://schemas.microsoft.com/office/drawing/2014/main" id="{287C0762-0D72-40BC-9B08-62FFF4D9D0FD}"/>
                  </a:ext>
                </a:extLst>
              </p:cNvPr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262;p50">
                <a:extLst>
                  <a:ext uri="{FF2B5EF4-FFF2-40B4-BE49-F238E27FC236}">
                    <a16:creationId xmlns:a16="http://schemas.microsoft.com/office/drawing/2014/main" id="{CDCA2C95-2C35-4B1C-91DA-8FBE7E5C58F2}"/>
                  </a:ext>
                </a:extLst>
              </p:cNvPr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263;p50">
                <a:extLst>
                  <a:ext uri="{FF2B5EF4-FFF2-40B4-BE49-F238E27FC236}">
                    <a16:creationId xmlns:a16="http://schemas.microsoft.com/office/drawing/2014/main" id="{1256B51B-DFF8-4466-96A3-EA14F047F263}"/>
                  </a:ext>
                </a:extLst>
              </p:cNvPr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264;p50">
                <a:extLst>
                  <a:ext uri="{FF2B5EF4-FFF2-40B4-BE49-F238E27FC236}">
                    <a16:creationId xmlns:a16="http://schemas.microsoft.com/office/drawing/2014/main" id="{FF55D6E2-4441-4F8E-87BB-47A5BD656C3E}"/>
                  </a:ext>
                </a:extLst>
              </p:cNvPr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265;p50">
                <a:extLst>
                  <a:ext uri="{FF2B5EF4-FFF2-40B4-BE49-F238E27FC236}">
                    <a16:creationId xmlns:a16="http://schemas.microsoft.com/office/drawing/2014/main" id="{20645AA4-196F-4F5A-B5C0-CA8F54FFB3A4}"/>
                  </a:ext>
                </a:extLst>
              </p:cNvPr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266;p50">
                <a:extLst>
                  <a:ext uri="{FF2B5EF4-FFF2-40B4-BE49-F238E27FC236}">
                    <a16:creationId xmlns:a16="http://schemas.microsoft.com/office/drawing/2014/main" id="{5DEAE3F8-6536-4848-9BA3-A9FB530F754A}"/>
                  </a:ext>
                </a:extLst>
              </p:cNvPr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267;p50">
                <a:extLst>
                  <a:ext uri="{FF2B5EF4-FFF2-40B4-BE49-F238E27FC236}">
                    <a16:creationId xmlns:a16="http://schemas.microsoft.com/office/drawing/2014/main" id="{7D6DE780-5FD5-4458-97AD-D69FE7EB8B80}"/>
                  </a:ext>
                </a:extLst>
              </p:cNvPr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268;p50">
                <a:extLst>
                  <a:ext uri="{FF2B5EF4-FFF2-40B4-BE49-F238E27FC236}">
                    <a16:creationId xmlns:a16="http://schemas.microsoft.com/office/drawing/2014/main" id="{6A253CBD-3D15-4E6C-9C94-295AB69A370C}"/>
                  </a:ext>
                </a:extLst>
              </p:cNvPr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269;p50">
                <a:extLst>
                  <a:ext uri="{FF2B5EF4-FFF2-40B4-BE49-F238E27FC236}">
                    <a16:creationId xmlns:a16="http://schemas.microsoft.com/office/drawing/2014/main" id="{AF0C2DA6-5766-41AB-AE85-443AFFCA4EE7}"/>
                  </a:ext>
                </a:extLst>
              </p:cNvPr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270;p50">
                <a:extLst>
                  <a:ext uri="{FF2B5EF4-FFF2-40B4-BE49-F238E27FC236}">
                    <a16:creationId xmlns:a16="http://schemas.microsoft.com/office/drawing/2014/main" id="{0A916000-4965-44B0-A858-B12C1A1E045D}"/>
                  </a:ext>
                </a:extLst>
              </p:cNvPr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271;p50">
                <a:extLst>
                  <a:ext uri="{FF2B5EF4-FFF2-40B4-BE49-F238E27FC236}">
                    <a16:creationId xmlns:a16="http://schemas.microsoft.com/office/drawing/2014/main" id="{CB39BF7F-4981-41E1-899F-A7ED2463B5A8}"/>
                  </a:ext>
                </a:extLst>
              </p:cNvPr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272;p50">
                <a:extLst>
                  <a:ext uri="{FF2B5EF4-FFF2-40B4-BE49-F238E27FC236}">
                    <a16:creationId xmlns:a16="http://schemas.microsoft.com/office/drawing/2014/main" id="{F184D3E6-82CB-434C-9DD2-7A300EBC541F}"/>
                  </a:ext>
                </a:extLst>
              </p:cNvPr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273;p50">
                <a:extLst>
                  <a:ext uri="{FF2B5EF4-FFF2-40B4-BE49-F238E27FC236}">
                    <a16:creationId xmlns:a16="http://schemas.microsoft.com/office/drawing/2014/main" id="{29735B74-5846-486E-BCE7-F96EF8299A4B}"/>
                  </a:ext>
                </a:extLst>
              </p:cNvPr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274;p50">
                <a:extLst>
                  <a:ext uri="{FF2B5EF4-FFF2-40B4-BE49-F238E27FC236}">
                    <a16:creationId xmlns:a16="http://schemas.microsoft.com/office/drawing/2014/main" id="{2065EB53-4279-4315-924B-917B13E591AF}"/>
                  </a:ext>
                </a:extLst>
              </p:cNvPr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275;p50">
                <a:extLst>
                  <a:ext uri="{FF2B5EF4-FFF2-40B4-BE49-F238E27FC236}">
                    <a16:creationId xmlns:a16="http://schemas.microsoft.com/office/drawing/2014/main" id="{2467B2F6-10BA-4ABD-AAC9-04844F6327E4}"/>
                  </a:ext>
                </a:extLst>
              </p:cNvPr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276;p50">
                <a:extLst>
                  <a:ext uri="{FF2B5EF4-FFF2-40B4-BE49-F238E27FC236}">
                    <a16:creationId xmlns:a16="http://schemas.microsoft.com/office/drawing/2014/main" id="{AF350BED-0F9C-4D57-866E-B3379F17B9A9}"/>
                  </a:ext>
                </a:extLst>
              </p:cNvPr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277;p50">
                <a:extLst>
                  <a:ext uri="{FF2B5EF4-FFF2-40B4-BE49-F238E27FC236}">
                    <a16:creationId xmlns:a16="http://schemas.microsoft.com/office/drawing/2014/main" id="{660F510E-2F1B-4EF2-B577-DA5E3B3017E2}"/>
                  </a:ext>
                </a:extLst>
              </p:cNvPr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278;p50">
                <a:extLst>
                  <a:ext uri="{FF2B5EF4-FFF2-40B4-BE49-F238E27FC236}">
                    <a16:creationId xmlns:a16="http://schemas.microsoft.com/office/drawing/2014/main" id="{F24CA104-DFE0-4FA1-97A2-1571F96B7D55}"/>
                  </a:ext>
                </a:extLst>
              </p:cNvPr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279;p50">
                <a:extLst>
                  <a:ext uri="{FF2B5EF4-FFF2-40B4-BE49-F238E27FC236}">
                    <a16:creationId xmlns:a16="http://schemas.microsoft.com/office/drawing/2014/main" id="{589C5256-3939-4490-95D3-9A7E79A15653}"/>
                  </a:ext>
                </a:extLst>
              </p:cNvPr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8" name="Google Shape;896;p44">
              <a:extLst>
                <a:ext uri="{FF2B5EF4-FFF2-40B4-BE49-F238E27FC236}">
                  <a16:creationId xmlns:a16="http://schemas.microsoft.com/office/drawing/2014/main" id="{86C0B1A8-3560-450E-B6E9-BA8C2DA4061B}"/>
                </a:ext>
              </a:extLst>
            </p:cNvPr>
            <p:cNvSpPr txBox="1">
              <a:spLocks/>
            </p:cNvSpPr>
            <p:nvPr/>
          </p:nvSpPr>
          <p:spPr>
            <a:xfrm rot="425625">
              <a:off x="2267689" y="3731763"/>
              <a:ext cx="22056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  <a:def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  <a:buFont typeface="Poppins"/>
                <a:buNone/>
              </a:pPr>
              <a:r>
                <a:rPr lang="en-US" dirty="0">
                  <a:latin typeface="Poppins Black"/>
                  <a:ea typeface="Poppins Black"/>
                  <a:cs typeface="Poppins Black"/>
                  <a:sym typeface="Poppins Black"/>
                </a:rPr>
                <a:t>Youssef Ashraf</a:t>
              </a: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E563B85-82DA-4694-A0E4-7ADD4433573F}"/>
              </a:ext>
            </a:extLst>
          </p:cNvPr>
          <p:cNvGrpSpPr/>
          <p:nvPr/>
        </p:nvGrpSpPr>
        <p:grpSpPr>
          <a:xfrm rot="21033639">
            <a:off x="748826" y="3475963"/>
            <a:ext cx="3094843" cy="784811"/>
            <a:chOff x="1889121" y="3322795"/>
            <a:chExt cx="3094843" cy="784811"/>
          </a:xfrm>
        </p:grpSpPr>
        <p:grpSp>
          <p:nvGrpSpPr>
            <p:cNvPr id="417" name="Google Shape;1252;p50">
              <a:extLst>
                <a:ext uri="{FF2B5EF4-FFF2-40B4-BE49-F238E27FC236}">
                  <a16:creationId xmlns:a16="http://schemas.microsoft.com/office/drawing/2014/main" id="{132B11ED-77D4-4C77-A684-B9372BBB29FA}"/>
                </a:ext>
              </a:extLst>
            </p:cNvPr>
            <p:cNvGrpSpPr/>
            <p:nvPr/>
          </p:nvGrpSpPr>
          <p:grpSpPr>
            <a:xfrm rot="831085">
              <a:off x="2853624" y="3322795"/>
              <a:ext cx="1039288" cy="543665"/>
              <a:chOff x="3096335" y="1844024"/>
              <a:chExt cx="1039309" cy="543676"/>
            </a:xfrm>
          </p:grpSpPr>
          <p:sp>
            <p:nvSpPr>
              <p:cNvPr id="419" name="Google Shape;1253;p50">
                <a:extLst>
                  <a:ext uri="{FF2B5EF4-FFF2-40B4-BE49-F238E27FC236}">
                    <a16:creationId xmlns:a16="http://schemas.microsoft.com/office/drawing/2014/main" id="{5703673B-5ABE-4B81-826E-E39BE6A959E5}"/>
                  </a:ext>
                </a:extLst>
              </p:cNvPr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254;p50">
                <a:extLst>
                  <a:ext uri="{FF2B5EF4-FFF2-40B4-BE49-F238E27FC236}">
                    <a16:creationId xmlns:a16="http://schemas.microsoft.com/office/drawing/2014/main" id="{CF3F1875-F160-4EC4-91BE-DFA84A477A78}"/>
                  </a:ext>
                </a:extLst>
              </p:cNvPr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255;p50">
                <a:extLst>
                  <a:ext uri="{FF2B5EF4-FFF2-40B4-BE49-F238E27FC236}">
                    <a16:creationId xmlns:a16="http://schemas.microsoft.com/office/drawing/2014/main" id="{EB6B104D-930D-4F93-A33A-1EB499EEDE2A}"/>
                  </a:ext>
                </a:extLst>
              </p:cNvPr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256;p50">
                <a:extLst>
                  <a:ext uri="{FF2B5EF4-FFF2-40B4-BE49-F238E27FC236}">
                    <a16:creationId xmlns:a16="http://schemas.microsoft.com/office/drawing/2014/main" id="{19B2DB19-343F-4BFE-816B-267C6981C362}"/>
                  </a:ext>
                </a:extLst>
              </p:cNvPr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257;p50">
                <a:extLst>
                  <a:ext uri="{FF2B5EF4-FFF2-40B4-BE49-F238E27FC236}">
                    <a16:creationId xmlns:a16="http://schemas.microsoft.com/office/drawing/2014/main" id="{4CB777BC-3FA3-45F6-A196-6CF927A27FC6}"/>
                  </a:ext>
                </a:extLst>
              </p:cNvPr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258;p50">
                <a:extLst>
                  <a:ext uri="{FF2B5EF4-FFF2-40B4-BE49-F238E27FC236}">
                    <a16:creationId xmlns:a16="http://schemas.microsoft.com/office/drawing/2014/main" id="{15295DED-85B2-40AB-864F-5252CD1B5260}"/>
                  </a:ext>
                </a:extLst>
              </p:cNvPr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259;p50">
                <a:extLst>
                  <a:ext uri="{FF2B5EF4-FFF2-40B4-BE49-F238E27FC236}">
                    <a16:creationId xmlns:a16="http://schemas.microsoft.com/office/drawing/2014/main" id="{CE6D07FF-C2B2-4776-AC8D-9BA76B810137}"/>
                  </a:ext>
                </a:extLst>
              </p:cNvPr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260;p50">
                <a:extLst>
                  <a:ext uri="{FF2B5EF4-FFF2-40B4-BE49-F238E27FC236}">
                    <a16:creationId xmlns:a16="http://schemas.microsoft.com/office/drawing/2014/main" id="{05A25922-534D-42EC-BDB0-3FE706FE8146}"/>
                  </a:ext>
                </a:extLst>
              </p:cNvPr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261;p50">
                <a:extLst>
                  <a:ext uri="{FF2B5EF4-FFF2-40B4-BE49-F238E27FC236}">
                    <a16:creationId xmlns:a16="http://schemas.microsoft.com/office/drawing/2014/main" id="{F7C9B91F-A43E-4CC4-A011-07F179D64C6F}"/>
                  </a:ext>
                </a:extLst>
              </p:cNvPr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262;p50">
                <a:extLst>
                  <a:ext uri="{FF2B5EF4-FFF2-40B4-BE49-F238E27FC236}">
                    <a16:creationId xmlns:a16="http://schemas.microsoft.com/office/drawing/2014/main" id="{621A1C20-DB01-4EAE-9CB0-F11B4D174857}"/>
                  </a:ext>
                </a:extLst>
              </p:cNvPr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263;p50">
                <a:extLst>
                  <a:ext uri="{FF2B5EF4-FFF2-40B4-BE49-F238E27FC236}">
                    <a16:creationId xmlns:a16="http://schemas.microsoft.com/office/drawing/2014/main" id="{70CCB201-7CBA-4CEA-9ED4-B3BC7E11862E}"/>
                  </a:ext>
                </a:extLst>
              </p:cNvPr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264;p50">
                <a:extLst>
                  <a:ext uri="{FF2B5EF4-FFF2-40B4-BE49-F238E27FC236}">
                    <a16:creationId xmlns:a16="http://schemas.microsoft.com/office/drawing/2014/main" id="{A10F1CFF-CDD1-48A6-B067-48560928618B}"/>
                  </a:ext>
                </a:extLst>
              </p:cNvPr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265;p50">
                <a:extLst>
                  <a:ext uri="{FF2B5EF4-FFF2-40B4-BE49-F238E27FC236}">
                    <a16:creationId xmlns:a16="http://schemas.microsoft.com/office/drawing/2014/main" id="{5CBC4C03-D8C2-4CC1-8615-A0BC38893D27}"/>
                  </a:ext>
                </a:extLst>
              </p:cNvPr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266;p50">
                <a:extLst>
                  <a:ext uri="{FF2B5EF4-FFF2-40B4-BE49-F238E27FC236}">
                    <a16:creationId xmlns:a16="http://schemas.microsoft.com/office/drawing/2014/main" id="{79891F41-8756-44DD-9BD1-8A2F1104EE24}"/>
                  </a:ext>
                </a:extLst>
              </p:cNvPr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267;p50">
                <a:extLst>
                  <a:ext uri="{FF2B5EF4-FFF2-40B4-BE49-F238E27FC236}">
                    <a16:creationId xmlns:a16="http://schemas.microsoft.com/office/drawing/2014/main" id="{B0B8E996-9935-4248-85BC-95C3D89EDB0E}"/>
                  </a:ext>
                </a:extLst>
              </p:cNvPr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268;p50">
                <a:extLst>
                  <a:ext uri="{FF2B5EF4-FFF2-40B4-BE49-F238E27FC236}">
                    <a16:creationId xmlns:a16="http://schemas.microsoft.com/office/drawing/2014/main" id="{7A80DB5A-35E2-4353-8CB2-0E2EF0D99C32}"/>
                  </a:ext>
                </a:extLst>
              </p:cNvPr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269;p50">
                <a:extLst>
                  <a:ext uri="{FF2B5EF4-FFF2-40B4-BE49-F238E27FC236}">
                    <a16:creationId xmlns:a16="http://schemas.microsoft.com/office/drawing/2014/main" id="{9BC1A756-6672-4739-B8EA-EC65AD79513F}"/>
                  </a:ext>
                </a:extLst>
              </p:cNvPr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270;p50">
                <a:extLst>
                  <a:ext uri="{FF2B5EF4-FFF2-40B4-BE49-F238E27FC236}">
                    <a16:creationId xmlns:a16="http://schemas.microsoft.com/office/drawing/2014/main" id="{872AF4D9-D06B-402C-9A87-3FE7459EFEA2}"/>
                  </a:ext>
                </a:extLst>
              </p:cNvPr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271;p50">
                <a:extLst>
                  <a:ext uri="{FF2B5EF4-FFF2-40B4-BE49-F238E27FC236}">
                    <a16:creationId xmlns:a16="http://schemas.microsoft.com/office/drawing/2014/main" id="{C400237D-5E23-41D1-A478-B8A4F3F93E21}"/>
                  </a:ext>
                </a:extLst>
              </p:cNvPr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272;p50">
                <a:extLst>
                  <a:ext uri="{FF2B5EF4-FFF2-40B4-BE49-F238E27FC236}">
                    <a16:creationId xmlns:a16="http://schemas.microsoft.com/office/drawing/2014/main" id="{9D9090CE-721B-4EAB-94CE-36E64D0B092E}"/>
                  </a:ext>
                </a:extLst>
              </p:cNvPr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273;p50">
                <a:extLst>
                  <a:ext uri="{FF2B5EF4-FFF2-40B4-BE49-F238E27FC236}">
                    <a16:creationId xmlns:a16="http://schemas.microsoft.com/office/drawing/2014/main" id="{8CCC89B0-0CF0-4FD9-9936-54935C4E23D4}"/>
                  </a:ext>
                </a:extLst>
              </p:cNvPr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274;p50">
                <a:extLst>
                  <a:ext uri="{FF2B5EF4-FFF2-40B4-BE49-F238E27FC236}">
                    <a16:creationId xmlns:a16="http://schemas.microsoft.com/office/drawing/2014/main" id="{285AC0F9-575E-41BD-81B1-B25BABED9B3C}"/>
                  </a:ext>
                </a:extLst>
              </p:cNvPr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275;p50">
                <a:extLst>
                  <a:ext uri="{FF2B5EF4-FFF2-40B4-BE49-F238E27FC236}">
                    <a16:creationId xmlns:a16="http://schemas.microsoft.com/office/drawing/2014/main" id="{69805C97-B129-4C38-B5F1-157A2ACCBBDC}"/>
                  </a:ext>
                </a:extLst>
              </p:cNvPr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276;p50">
                <a:extLst>
                  <a:ext uri="{FF2B5EF4-FFF2-40B4-BE49-F238E27FC236}">
                    <a16:creationId xmlns:a16="http://schemas.microsoft.com/office/drawing/2014/main" id="{2BD64E94-A43B-42CF-9E8D-25CC2B460383}"/>
                  </a:ext>
                </a:extLst>
              </p:cNvPr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277;p50">
                <a:extLst>
                  <a:ext uri="{FF2B5EF4-FFF2-40B4-BE49-F238E27FC236}">
                    <a16:creationId xmlns:a16="http://schemas.microsoft.com/office/drawing/2014/main" id="{83075976-6BD1-4F9E-A3FD-D41AB490F664}"/>
                  </a:ext>
                </a:extLst>
              </p:cNvPr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278;p50">
                <a:extLst>
                  <a:ext uri="{FF2B5EF4-FFF2-40B4-BE49-F238E27FC236}">
                    <a16:creationId xmlns:a16="http://schemas.microsoft.com/office/drawing/2014/main" id="{8A873758-0CE0-48FE-9238-F375870303E6}"/>
                  </a:ext>
                </a:extLst>
              </p:cNvPr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279;p50">
                <a:extLst>
                  <a:ext uri="{FF2B5EF4-FFF2-40B4-BE49-F238E27FC236}">
                    <a16:creationId xmlns:a16="http://schemas.microsoft.com/office/drawing/2014/main" id="{9D9F0358-8BF8-4EF2-958A-ACF9F2DA08B0}"/>
                  </a:ext>
                </a:extLst>
              </p:cNvPr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896;p44">
              <a:extLst>
                <a:ext uri="{FF2B5EF4-FFF2-40B4-BE49-F238E27FC236}">
                  <a16:creationId xmlns:a16="http://schemas.microsoft.com/office/drawing/2014/main" id="{D739CC11-E9A5-4726-82BB-C4EAA724651E}"/>
                </a:ext>
              </a:extLst>
            </p:cNvPr>
            <p:cNvSpPr txBox="1">
              <a:spLocks/>
            </p:cNvSpPr>
            <p:nvPr/>
          </p:nvSpPr>
          <p:spPr>
            <a:xfrm rot="425625">
              <a:off x="1889121" y="3736206"/>
              <a:ext cx="309484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  <a:def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  <a:buFont typeface="Poppins"/>
                <a:buNone/>
              </a:pPr>
              <a:r>
                <a:rPr lang="en-US" dirty="0">
                  <a:latin typeface="Poppins Black"/>
                  <a:ea typeface="Poppins Black"/>
                  <a:cs typeface="Poppins Black"/>
                  <a:sym typeface="Poppins Black"/>
                </a:rPr>
                <a:t>Mohamed Sherif Farid</a:t>
              </a:r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947CA257-7255-45B1-9EE9-51798736C13B}"/>
              </a:ext>
            </a:extLst>
          </p:cNvPr>
          <p:cNvGrpSpPr/>
          <p:nvPr/>
        </p:nvGrpSpPr>
        <p:grpSpPr>
          <a:xfrm rot="20314094">
            <a:off x="4262817" y="2391297"/>
            <a:ext cx="3547041" cy="789190"/>
            <a:chOff x="1646432" y="3322795"/>
            <a:chExt cx="3547041" cy="789190"/>
          </a:xfrm>
        </p:grpSpPr>
        <p:grpSp>
          <p:nvGrpSpPr>
            <p:cNvPr id="447" name="Google Shape;1252;p50">
              <a:extLst>
                <a:ext uri="{FF2B5EF4-FFF2-40B4-BE49-F238E27FC236}">
                  <a16:creationId xmlns:a16="http://schemas.microsoft.com/office/drawing/2014/main" id="{8A2152F5-FB1C-4C51-B63B-63AF7A788736}"/>
                </a:ext>
              </a:extLst>
            </p:cNvPr>
            <p:cNvGrpSpPr/>
            <p:nvPr/>
          </p:nvGrpSpPr>
          <p:grpSpPr>
            <a:xfrm rot="831085">
              <a:off x="2853624" y="3322795"/>
              <a:ext cx="1039288" cy="543665"/>
              <a:chOff x="3096335" y="1844024"/>
              <a:chExt cx="1039309" cy="543676"/>
            </a:xfrm>
          </p:grpSpPr>
          <p:sp>
            <p:nvSpPr>
              <p:cNvPr id="449" name="Google Shape;1253;p50">
                <a:extLst>
                  <a:ext uri="{FF2B5EF4-FFF2-40B4-BE49-F238E27FC236}">
                    <a16:creationId xmlns:a16="http://schemas.microsoft.com/office/drawing/2014/main" id="{6761AC55-A8B5-43B4-B8C2-765503F44199}"/>
                  </a:ext>
                </a:extLst>
              </p:cNvPr>
              <p:cNvSpPr/>
              <p:nvPr/>
            </p:nvSpPr>
            <p:spPr>
              <a:xfrm>
                <a:off x="3274803" y="2091969"/>
                <a:ext cx="358272" cy="159819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5622" extrusionOk="0">
                    <a:moveTo>
                      <a:pt x="630" y="1"/>
                    </a:moveTo>
                    <a:cubicBezTo>
                      <a:pt x="187" y="1"/>
                      <a:pt x="0" y="608"/>
                      <a:pt x="427" y="852"/>
                    </a:cubicBezTo>
                    <a:lnTo>
                      <a:pt x="11869" y="5588"/>
                    </a:lnTo>
                    <a:cubicBezTo>
                      <a:pt x="11969" y="5622"/>
                      <a:pt x="12069" y="5622"/>
                      <a:pt x="12136" y="5622"/>
                    </a:cubicBezTo>
                    <a:cubicBezTo>
                      <a:pt x="12302" y="5588"/>
                      <a:pt x="12436" y="5488"/>
                      <a:pt x="12502" y="5355"/>
                    </a:cubicBezTo>
                    <a:cubicBezTo>
                      <a:pt x="12603" y="5088"/>
                      <a:pt x="12502" y="4821"/>
                      <a:pt x="12269" y="4721"/>
                    </a:cubicBezTo>
                    <a:lnTo>
                      <a:pt x="761" y="18"/>
                    </a:lnTo>
                    <a:cubicBezTo>
                      <a:pt x="715" y="6"/>
                      <a:pt x="671" y="1"/>
                      <a:pt x="6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254;p50">
                <a:extLst>
                  <a:ext uri="{FF2B5EF4-FFF2-40B4-BE49-F238E27FC236}">
                    <a16:creationId xmlns:a16="http://schemas.microsoft.com/office/drawing/2014/main" id="{1F0B24C6-A2E7-4F4E-8054-8699DC25C354}"/>
                  </a:ext>
                </a:extLst>
              </p:cNvPr>
              <p:cNvSpPr/>
              <p:nvPr/>
            </p:nvSpPr>
            <p:spPr>
              <a:xfrm>
                <a:off x="3311588" y="2205764"/>
                <a:ext cx="319582" cy="124882"/>
              </a:xfrm>
              <a:custGeom>
                <a:avLst/>
                <a:gdLst/>
                <a:ahLst/>
                <a:cxnLst/>
                <a:rect l="l" t="t" r="r" b="b"/>
                <a:pathLst>
                  <a:path w="11242" h="4393" extrusionOk="0">
                    <a:moveTo>
                      <a:pt x="10647" y="0"/>
                    </a:moveTo>
                    <a:cubicBezTo>
                      <a:pt x="10601" y="0"/>
                      <a:pt x="10554" y="6"/>
                      <a:pt x="10508" y="18"/>
                    </a:cubicBezTo>
                    <a:lnTo>
                      <a:pt x="367" y="3553"/>
                    </a:lnTo>
                    <a:cubicBezTo>
                      <a:pt x="134" y="3620"/>
                      <a:pt x="0" y="3887"/>
                      <a:pt x="134" y="4120"/>
                    </a:cubicBezTo>
                    <a:cubicBezTo>
                      <a:pt x="194" y="4270"/>
                      <a:pt x="360" y="4392"/>
                      <a:pt x="538" y="4392"/>
                    </a:cubicBezTo>
                    <a:cubicBezTo>
                      <a:pt x="559" y="4392"/>
                      <a:pt x="580" y="4391"/>
                      <a:pt x="601" y="4387"/>
                    </a:cubicBezTo>
                    <a:lnTo>
                      <a:pt x="701" y="4387"/>
                    </a:lnTo>
                    <a:lnTo>
                      <a:pt x="10842" y="918"/>
                    </a:lnTo>
                    <a:cubicBezTo>
                      <a:pt x="11075" y="851"/>
                      <a:pt x="11242" y="585"/>
                      <a:pt x="11142" y="318"/>
                    </a:cubicBezTo>
                    <a:cubicBezTo>
                      <a:pt x="11059" y="125"/>
                      <a:pt x="10863" y="0"/>
                      <a:pt x="106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255;p50">
                <a:extLst>
                  <a:ext uri="{FF2B5EF4-FFF2-40B4-BE49-F238E27FC236}">
                    <a16:creationId xmlns:a16="http://schemas.microsoft.com/office/drawing/2014/main" id="{8405B3F4-AF89-42CD-8D49-704B1DC4F872}"/>
                  </a:ext>
                </a:extLst>
              </p:cNvPr>
              <p:cNvSpPr/>
              <p:nvPr/>
            </p:nvSpPr>
            <p:spPr>
              <a:xfrm>
                <a:off x="3602714" y="1980533"/>
                <a:ext cx="334762" cy="271255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9542" extrusionOk="0">
                    <a:moveTo>
                      <a:pt x="11170" y="0"/>
                    </a:moveTo>
                    <a:cubicBezTo>
                      <a:pt x="11043" y="0"/>
                      <a:pt x="10915" y="43"/>
                      <a:pt x="10808" y="135"/>
                    </a:cubicBezTo>
                    <a:lnTo>
                      <a:pt x="234" y="8708"/>
                    </a:lnTo>
                    <a:cubicBezTo>
                      <a:pt x="0" y="8875"/>
                      <a:pt x="0" y="9175"/>
                      <a:pt x="167" y="9375"/>
                    </a:cubicBezTo>
                    <a:cubicBezTo>
                      <a:pt x="267" y="9475"/>
                      <a:pt x="434" y="9542"/>
                      <a:pt x="601" y="9542"/>
                    </a:cubicBezTo>
                    <a:cubicBezTo>
                      <a:pt x="701" y="9508"/>
                      <a:pt x="767" y="9475"/>
                      <a:pt x="867" y="9408"/>
                    </a:cubicBezTo>
                    <a:lnTo>
                      <a:pt x="11508" y="902"/>
                    </a:lnTo>
                    <a:cubicBezTo>
                      <a:pt x="11742" y="702"/>
                      <a:pt x="11775" y="368"/>
                      <a:pt x="11575" y="168"/>
                    </a:cubicBezTo>
                    <a:cubicBezTo>
                      <a:pt x="11467" y="60"/>
                      <a:pt x="11319" y="0"/>
                      <a:pt x="111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256;p50">
                <a:extLst>
                  <a:ext uri="{FF2B5EF4-FFF2-40B4-BE49-F238E27FC236}">
                    <a16:creationId xmlns:a16="http://schemas.microsoft.com/office/drawing/2014/main" id="{3D1A7B58-2903-4E2C-B34D-185DFAFC31E7}"/>
                  </a:ext>
                </a:extLst>
              </p:cNvPr>
              <p:cNvSpPr/>
              <p:nvPr/>
            </p:nvSpPr>
            <p:spPr>
              <a:xfrm>
                <a:off x="3600810" y="2205309"/>
                <a:ext cx="366999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1435" extrusionOk="0">
                    <a:moveTo>
                      <a:pt x="534" y="0"/>
                    </a:moveTo>
                    <a:cubicBezTo>
                      <a:pt x="267" y="0"/>
                      <a:pt x="34" y="200"/>
                      <a:pt x="0" y="467"/>
                    </a:cubicBezTo>
                    <a:cubicBezTo>
                      <a:pt x="0" y="734"/>
                      <a:pt x="201" y="934"/>
                      <a:pt x="467" y="968"/>
                    </a:cubicBezTo>
                    <a:lnTo>
                      <a:pt x="12309" y="1435"/>
                    </a:lnTo>
                    <a:lnTo>
                      <a:pt x="12409" y="1435"/>
                    </a:lnTo>
                    <a:cubicBezTo>
                      <a:pt x="12676" y="1401"/>
                      <a:pt x="12876" y="1201"/>
                      <a:pt x="12910" y="968"/>
                    </a:cubicBezTo>
                    <a:cubicBezTo>
                      <a:pt x="12910" y="687"/>
                      <a:pt x="12705" y="464"/>
                      <a:pt x="12433" y="464"/>
                    </a:cubicBezTo>
                    <a:cubicBezTo>
                      <a:pt x="12414" y="464"/>
                      <a:pt x="12395" y="465"/>
                      <a:pt x="12376" y="467"/>
                    </a:cubicBez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257;p50">
                <a:extLst>
                  <a:ext uri="{FF2B5EF4-FFF2-40B4-BE49-F238E27FC236}">
                    <a16:creationId xmlns:a16="http://schemas.microsoft.com/office/drawing/2014/main" id="{2E4C9897-6811-4E0F-8ABA-248DD1F8DD4E}"/>
                  </a:ext>
                </a:extLst>
              </p:cNvPr>
              <p:cNvSpPr/>
              <p:nvPr/>
            </p:nvSpPr>
            <p:spPr>
              <a:xfrm>
                <a:off x="3252800" y="2022691"/>
                <a:ext cx="73997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5101" extrusionOk="0">
                    <a:moveTo>
                      <a:pt x="1258" y="0"/>
                    </a:moveTo>
                    <a:cubicBezTo>
                      <a:pt x="1206" y="0"/>
                      <a:pt x="1154" y="6"/>
                      <a:pt x="1101" y="20"/>
                    </a:cubicBezTo>
                    <a:lnTo>
                      <a:pt x="667" y="86"/>
                    </a:lnTo>
                    <a:cubicBezTo>
                      <a:pt x="267" y="153"/>
                      <a:pt x="0" y="553"/>
                      <a:pt x="67" y="954"/>
                    </a:cubicBezTo>
                    <a:lnTo>
                      <a:pt x="667" y="4489"/>
                    </a:lnTo>
                    <a:cubicBezTo>
                      <a:pt x="727" y="4848"/>
                      <a:pt x="1029" y="5100"/>
                      <a:pt x="1379" y="5100"/>
                    </a:cubicBezTo>
                    <a:cubicBezTo>
                      <a:pt x="1419" y="5100"/>
                      <a:pt x="1460" y="5097"/>
                      <a:pt x="1501" y="5090"/>
                    </a:cubicBezTo>
                    <a:lnTo>
                      <a:pt x="1935" y="5023"/>
                    </a:lnTo>
                    <a:cubicBezTo>
                      <a:pt x="2335" y="4956"/>
                      <a:pt x="2602" y="4590"/>
                      <a:pt x="2535" y="4189"/>
                    </a:cubicBezTo>
                    <a:lnTo>
                      <a:pt x="1968" y="620"/>
                    </a:lnTo>
                    <a:cubicBezTo>
                      <a:pt x="1910" y="272"/>
                      <a:pt x="1601" y="0"/>
                      <a:pt x="1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258;p50">
                <a:extLst>
                  <a:ext uri="{FF2B5EF4-FFF2-40B4-BE49-F238E27FC236}">
                    <a16:creationId xmlns:a16="http://schemas.microsoft.com/office/drawing/2014/main" id="{990E5199-AC04-4697-A752-AAF22AD03716}"/>
                  </a:ext>
                </a:extLst>
              </p:cNvPr>
              <p:cNvSpPr/>
              <p:nvPr/>
            </p:nvSpPr>
            <p:spPr>
              <a:xfrm>
                <a:off x="3262266" y="2008648"/>
                <a:ext cx="30389" cy="28968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9" extrusionOk="0">
                    <a:moveTo>
                      <a:pt x="571" y="0"/>
                    </a:moveTo>
                    <a:cubicBezTo>
                      <a:pt x="538" y="0"/>
                      <a:pt x="503" y="4"/>
                      <a:pt x="468" y="13"/>
                    </a:cubicBezTo>
                    <a:cubicBezTo>
                      <a:pt x="168" y="47"/>
                      <a:pt x="1" y="313"/>
                      <a:pt x="34" y="580"/>
                    </a:cubicBezTo>
                    <a:cubicBezTo>
                      <a:pt x="65" y="855"/>
                      <a:pt x="291" y="1018"/>
                      <a:pt x="534" y="1018"/>
                    </a:cubicBezTo>
                    <a:cubicBezTo>
                      <a:pt x="556" y="1018"/>
                      <a:pt x="579" y="1017"/>
                      <a:pt x="601" y="1014"/>
                    </a:cubicBezTo>
                    <a:cubicBezTo>
                      <a:pt x="868" y="947"/>
                      <a:pt x="1068" y="714"/>
                      <a:pt x="1035" y="414"/>
                    </a:cubicBezTo>
                    <a:cubicBezTo>
                      <a:pt x="977" y="182"/>
                      <a:pt x="793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259;p50">
                <a:extLst>
                  <a:ext uri="{FF2B5EF4-FFF2-40B4-BE49-F238E27FC236}">
                    <a16:creationId xmlns:a16="http://schemas.microsoft.com/office/drawing/2014/main" id="{47822331-9C2C-468E-9B5B-E66268ED8837}"/>
                  </a:ext>
                </a:extLst>
              </p:cNvPr>
              <p:cNvSpPr/>
              <p:nvPr/>
            </p:nvSpPr>
            <p:spPr>
              <a:xfrm>
                <a:off x="3096335" y="1992899"/>
                <a:ext cx="177359" cy="32265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1135" extrusionOk="0">
                    <a:moveTo>
                      <a:pt x="4237" y="0"/>
                    </a:moveTo>
                    <a:lnTo>
                      <a:pt x="0" y="1134"/>
                    </a:lnTo>
                    <a:lnTo>
                      <a:pt x="6238" y="167"/>
                    </a:lnTo>
                    <a:lnTo>
                      <a:pt x="4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260;p50">
                <a:extLst>
                  <a:ext uri="{FF2B5EF4-FFF2-40B4-BE49-F238E27FC236}">
                    <a16:creationId xmlns:a16="http://schemas.microsoft.com/office/drawing/2014/main" id="{520E072F-EEDD-4C18-BFF6-E2F351E24FD9}"/>
                  </a:ext>
                </a:extLst>
              </p:cNvPr>
              <p:cNvSpPr/>
              <p:nvPr/>
            </p:nvSpPr>
            <p:spPr>
              <a:xfrm>
                <a:off x="3273666" y="1968224"/>
                <a:ext cx="187764" cy="3417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202" extrusionOk="0">
                    <a:moveTo>
                      <a:pt x="6605" y="1"/>
                    </a:moveTo>
                    <a:lnTo>
                      <a:pt x="0" y="1035"/>
                    </a:lnTo>
                    <a:lnTo>
                      <a:pt x="2035" y="1202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261;p50">
                <a:extLst>
                  <a:ext uri="{FF2B5EF4-FFF2-40B4-BE49-F238E27FC236}">
                    <a16:creationId xmlns:a16="http://schemas.microsoft.com/office/drawing/2014/main" id="{C785F758-54F8-4DEB-9929-7011DE98DF5B}"/>
                  </a:ext>
                </a:extLst>
              </p:cNvPr>
              <p:cNvSpPr/>
              <p:nvPr/>
            </p:nvSpPr>
            <p:spPr>
              <a:xfrm>
                <a:off x="3878660" y="1903807"/>
                <a:ext cx="82525" cy="162634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5721" extrusionOk="0">
                    <a:moveTo>
                      <a:pt x="1526" y="0"/>
                    </a:moveTo>
                    <a:cubicBezTo>
                      <a:pt x="1452" y="0"/>
                      <a:pt x="1377" y="10"/>
                      <a:pt x="1301" y="32"/>
                    </a:cubicBezTo>
                    <a:lnTo>
                      <a:pt x="801" y="99"/>
                    </a:lnTo>
                    <a:cubicBezTo>
                      <a:pt x="334" y="199"/>
                      <a:pt x="0" y="632"/>
                      <a:pt x="33" y="1099"/>
                    </a:cubicBezTo>
                    <a:lnTo>
                      <a:pt x="567" y="5036"/>
                    </a:lnTo>
                    <a:cubicBezTo>
                      <a:pt x="655" y="5417"/>
                      <a:pt x="1001" y="5721"/>
                      <a:pt x="1400" y="5721"/>
                    </a:cubicBezTo>
                    <a:cubicBezTo>
                      <a:pt x="1455" y="5721"/>
                      <a:pt x="1511" y="5715"/>
                      <a:pt x="1568" y="5703"/>
                    </a:cubicBezTo>
                    <a:lnTo>
                      <a:pt x="2068" y="5603"/>
                    </a:lnTo>
                    <a:cubicBezTo>
                      <a:pt x="2535" y="5536"/>
                      <a:pt x="2902" y="5136"/>
                      <a:pt x="2869" y="4635"/>
                    </a:cubicBezTo>
                    <a:lnTo>
                      <a:pt x="2335" y="666"/>
                    </a:lnTo>
                    <a:cubicBezTo>
                      <a:pt x="2251" y="274"/>
                      <a:pt x="1910" y="0"/>
                      <a:pt x="1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262;p50">
                <a:extLst>
                  <a:ext uri="{FF2B5EF4-FFF2-40B4-BE49-F238E27FC236}">
                    <a16:creationId xmlns:a16="http://schemas.microsoft.com/office/drawing/2014/main" id="{2DFC5BCE-F4C4-49C9-8CB9-F8D835BD6056}"/>
                  </a:ext>
                </a:extLst>
              </p:cNvPr>
              <p:cNvSpPr/>
              <p:nvPr/>
            </p:nvSpPr>
            <p:spPr>
              <a:xfrm>
                <a:off x="3890969" y="1889167"/>
                <a:ext cx="35108" cy="32038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127" extrusionOk="0">
                    <a:moveTo>
                      <a:pt x="653" y="0"/>
                    </a:moveTo>
                    <a:cubicBezTo>
                      <a:pt x="613" y="0"/>
                      <a:pt x="574" y="5"/>
                      <a:pt x="534" y="13"/>
                    </a:cubicBezTo>
                    <a:cubicBezTo>
                      <a:pt x="234" y="80"/>
                      <a:pt x="1" y="347"/>
                      <a:pt x="34" y="680"/>
                    </a:cubicBezTo>
                    <a:cubicBezTo>
                      <a:pt x="92" y="941"/>
                      <a:pt x="327" y="1127"/>
                      <a:pt x="584" y="1127"/>
                    </a:cubicBezTo>
                    <a:cubicBezTo>
                      <a:pt x="623" y="1127"/>
                      <a:pt x="662" y="1123"/>
                      <a:pt x="701" y="1114"/>
                    </a:cubicBezTo>
                    <a:cubicBezTo>
                      <a:pt x="1001" y="1047"/>
                      <a:pt x="1235" y="747"/>
                      <a:pt x="1202" y="447"/>
                    </a:cubicBezTo>
                    <a:cubicBezTo>
                      <a:pt x="1173" y="186"/>
                      <a:pt x="916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263;p50">
                <a:extLst>
                  <a:ext uri="{FF2B5EF4-FFF2-40B4-BE49-F238E27FC236}">
                    <a16:creationId xmlns:a16="http://schemas.microsoft.com/office/drawing/2014/main" id="{865A6831-51E5-4629-9B32-05B7953357F1}"/>
                  </a:ext>
                </a:extLst>
              </p:cNvPr>
              <p:cNvSpPr/>
              <p:nvPr/>
            </p:nvSpPr>
            <p:spPr>
              <a:xfrm>
                <a:off x="3689930" y="1876261"/>
                <a:ext cx="215310" cy="3888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1368" extrusionOk="0">
                    <a:moveTo>
                      <a:pt x="5205" y="0"/>
                    </a:moveTo>
                    <a:lnTo>
                      <a:pt x="1" y="1368"/>
                    </a:lnTo>
                    <a:lnTo>
                      <a:pt x="7573" y="167"/>
                    </a:lnTo>
                    <a:lnTo>
                      <a:pt x="52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264;p50">
                <a:extLst>
                  <a:ext uri="{FF2B5EF4-FFF2-40B4-BE49-F238E27FC236}">
                    <a16:creationId xmlns:a16="http://schemas.microsoft.com/office/drawing/2014/main" id="{69CC51AC-B42C-4B67-98B5-7FB36DC34DE2}"/>
                  </a:ext>
                </a:extLst>
              </p:cNvPr>
              <p:cNvSpPr/>
              <p:nvPr/>
            </p:nvSpPr>
            <p:spPr>
              <a:xfrm>
                <a:off x="3905211" y="1844024"/>
                <a:ext cx="230433" cy="40793"/>
              </a:xfrm>
              <a:custGeom>
                <a:avLst/>
                <a:gdLst/>
                <a:ahLst/>
                <a:cxnLst/>
                <a:rect l="l" t="t" r="r" b="b"/>
                <a:pathLst>
                  <a:path w="8106" h="1435" extrusionOk="0">
                    <a:moveTo>
                      <a:pt x="8106" y="0"/>
                    </a:moveTo>
                    <a:lnTo>
                      <a:pt x="0" y="1301"/>
                    </a:lnTo>
                    <a:lnTo>
                      <a:pt x="2435" y="1434"/>
                    </a:lnTo>
                    <a:lnTo>
                      <a:pt x="8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265;p50">
                <a:extLst>
                  <a:ext uri="{FF2B5EF4-FFF2-40B4-BE49-F238E27FC236}">
                    <a16:creationId xmlns:a16="http://schemas.microsoft.com/office/drawing/2014/main" id="{18EC2BC4-A0E8-44C9-BC85-227CD579268E}"/>
                  </a:ext>
                </a:extLst>
              </p:cNvPr>
              <p:cNvSpPr/>
              <p:nvPr/>
            </p:nvSpPr>
            <p:spPr>
              <a:xfrm>
                <a:off x="3297374" y="2265888"/>
                <a:ext cx="62597" cy="121812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4285" extrusionOk="0">
                    <a:moveTo>
                      <a:pt x="970" y="1"/>
                    </a:moveTo>
                    <a:cubicBezTo>
                      <a:pt x="947" y="1"/>
                      <a:pt x="924" y="2"/>
                      <a:pt x="901" y="4"/>
                    </a:cubicBezTo>
                    <a:lnTo>
                      <a:pt x="567" y="71"/>
                    </a:lnTo>
                    <a:cubicBezTo>
                      <a:pt x="234" y="104"/>
                      <a:pt x="0" y="438"/>
                      <a:pt x="33" y="771"/>
                    </a:cubicBezTo>
                    <a:lnTo>
                      <a:pt x="534" y="3740"/>
                    </a:lnTo>
                    <a:cubicBezTo>
                      <a:pt x="594" y="4039"/>
                      <a:pt x="841" y="4284"/>
                      <a:pt x="1155" y="4284"/>
                    </a:cubicBezTo>
                    <a:cubicBezTo>
                      <a:pt x="1192" y="4284"/>
                      <a:pt x="1229" y="4281"/>
                      <a:pt x="1268" y="4274"/>
                    </a:cubicBezTo>
                    <a:lnTo>
                      <a:pt x="1601" y="4240"/>
                    </a:lnTo>
                    <a:cubicBezTo>
                      <a:pt x="1968" y="4207"/>
                      <a:pt x="2202" y="3873"/>
                      <a:pt x="2135" y="3540"/>
                    </a:cubicBezTo>
                    <a:lnTo>
                      <a:pt x="1635" y="538"/>
                    </a:lnTo>
                    <a:cubicBezTo>
                      <a:pt x="1603" y="225"/>
                      <a:pt x="1309" y="1"/>
                      <a:pt x="9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266;p50">
                <a:extLst>
                  <a:ext uri="{FF2B5EF4-FFF2-40B4-BE49-F238E27FC236}">
                    <a16:creationId xmlns:a16="http://schemas.microsoft.com/office/drawing/2014/main" id="{742FC91C-0792-40DA-B25D-487863902DB7}"/>
                  </a:ext>
                </a:extLst>
              </p:cNvPr>
              <p:cNvSpPr/>
              <p:nvPr/>
            </p:nvSpPr>
            <p:spPr>
              <a:xfrm>
                <a:off x="3305903" y="2254489"/>
                <a:ext cx="24675" cy="23964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43" extrusionOk="0">
                    <a:moveTo>
                      <a:pt x="427" y="1"/>
                    </a:moveTo>
                    <a:cubicBezTo>
                      <a:pt x="407" y="1"/>
                      <a:pt x="387" y="2"/>
                      <a:pt x="367" y="5"/>
                    </a:cubicBezTo>
                    <a:cubicBezTo>
                      <a:pt x="134" y="38"/>
                      <a:pt x="0" y="238"/>
                      <a:pt x="34" y="472"/>
                    </a:cubicBezTo>
                    <a:cubicBezTo>
                      <a:pt x="64" y="685"/>
                      <a:pt x="234" y="843"/>
                      <a:pt x="441" y="843"/>
                    </a:cubicBezTo>
                    <a:cubicBezTo>
                      <a:pt x="461" y="843"/>
                      <a:pt x="481" y="842"/>
                      <a:pt x="501" y="839"/>
                    </a:cubicBezTo>
                    <a:cubicBezTo>
                      <a:pt x="734" y="805"/>
                      <a:pt x="868" y="572"/>
                      <a:pt x="834" y="372"/>
                    </a:cubicBezTo>
                    <a:cubicBezTo>
                      <a:pt x="804" y="158"/>
                      <a:pt x="634" y="1"/>
                      <a:pt x="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267;p50">
                <a:extLst>
                  <a:ext uri="{FF2B5EF4-FFF2-40B4-BE49-F238E27FC236}">
                    <a16:creationId xmlns:a16="http://schemas.microsoft.com/office/drawing/2014/main" id="{0129F85F-F915-451D-974E-B0A7205D1E66}"/>
                  </a:ext>
                </a:extLst>
              </p:cNvPr>
              <p:cNvSpPr/>
              <p:nvPr/>
            </p:nvSpPr>
            <p:spPr>
              <a:xfrm>
                <a:off x="3193046" y="2248917"/>
                <a:ext cx="123318" cy="21832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768" extrusionOk="0">
                    <a:moveTo>
                      <a:pt x="2936" y="1"/>
                    </a:moveTo>
                    <a:lnTo>
                      <a:pt x="1" y="768"/>
                    </a:lnTo>
                    <a:lnTo>
                      <a:pt x="1" y="768"/>
                    </a:lnTo>
                    <a:lnTo>
                      <a:pt x="4337" y="167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268;p50">
                <a:extLst>
                  <a:ext uri="{FF2B5EF4-FFF2-40B4-BE49-F238E27FC236}">
                    <a16:creationId xmlns:a16="http://schemas.microsoft.com/office/drawing/2014/main" id="{EA60CB7D-51BF-4E8E-8BC8-4018D16E6F31}"/>
                  </a:ext>
                </a:extLst>
              </p:cNvPr>
              <p:cNvSpPr/>
              <p:nvPr/>
            </p:nvSpPr>
            <p:spPr>
              <a:xfrm>
                <a:off x="3316336" y="2236580"/>
                <a:ext cx="128976" cy="22799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802" extrusionOk="0">
                    <a:moveTo>
                      <a:pt x="4537" y="1"/>
                    </a:moveTo>
                    <a:lnTo>
                      <a:pt x="0" y="601"/>
                    </a:lnTo>
                    <a:lnTo>
                      <a:pt x="1401" y="802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269;p50">
                <a:extLst>
                  <a:ext uri="{FF2B5EF4-FFF2-40B4-BE49-F238E27FC236}">
                    <a16:creationId xmlns:a16="http://schemas.microsoft.com/office/drawing/2014/main" id="{E053F09F-ACEC-4DC5-AC5E-D0E4C0C471A2}"/>
                  </a:ext>
                </a:extLst>
              </p:cNvPr>
              <p:cNvSpPr/>
              <p:nvPr/>
            </p:nvSpPr>
            <p:spPr>
              <a:xfrm>
                <a:off x="3919425" y="2174636"/>
                <a:ext cx="69249" cy="13528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759" extrusionOk="0">
                    <a:moveTo>
                      <a:pt x="1270" y="0"/>
                    </a:moveTo>
                    <a:cubicBezTo>
                      <a:pt x="1225" y="0"/>
                      <a:pt x="1180" y="4"/>
                      <a:pt x="1135" y="12"/>
                    </a:cubicBezTo>
                    <a:lnTo>
                      <a:pt x="701" y="78"/>
                    </a:lnTo>
                    <a:cubicBezTo>
                      <a:pt x="301" y="112"/>
                      <a:pt x="0" y="445"/>
                      <a:pt x="34" y="879"/>
                    </a:cubicBezTo>
                    <a:lnTo>
                      <a:pt x="501" y="4148"/>
                    </a:lnTo>
                    <a:cubicBezTo>
                      <a:pt x="561" y="4507"/>
                      <a:pt x="862" y="4759"/>
                      <a:pt x="1212" y="4759"/>
                    </a:cubicBezTo>
                    <a:cubicBezTo>
                      <a:pt x="1252" y="4759"/>
                      <a:pt x="1293" y="4755"/>
                      <a:pt x="1335" y="4748"/>
                    </a:cubicBezTo>
                    <a:lnTo>
                      <a:pt x="1768" y="4682"/>
                    </a:lnTo>
                    <a:cubicBezTo>
                      <a:pt x="2169" y="4648"/>
                      <a:pt x="2435" y="4315"/>
                      <a:pt x="2435" y="3915"/>
                    </a:cubicBezTo>
                    <a:lnTo>
                      <a:pt x="1968" y="579"/>
                    </a:lnTo>
                    <a:cubicBezTo>
                      <a:pt x="1909" y="224"/>
                      <a:pt x="1615" y="0"/>
                      <a:pt x="12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270;p50">
                <a:extLst>
                  <a:ext uri="{FF2B5EF4-FFF2-40B4-BE49-F238E27FC236}">
                    <a16:creationId xmlns:a16="http://schemas.microsoft.com/office/drawing/2014/main" id="{27D54B92-99EB-4651-988D-7D0B363C1998}"/>
                  </a:ext>
                </a:extLst>
              </p:cNvPr>
              <p:cNvSpPr/>
              <p:nvPr/>
            </p:nvSpPr>
            <p:spPr>
              <a:xfrm>
                <a:off x="3930796" y="2161304"/>
                <a:ext cx="29422" cy="27063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952" extrusionOk="0">
                    <a:moveTo>
                      <a:pt x="539" y="1"/>
                    </a:moveTo>
                    <a:cubicBezTo>
                      <a:pt x="505" y="1"/>
                      <a:pt x="469" y="5"/>
                      <a:pt x="434" y="14"/>
                    </a:cubicBezTo>
                    <a:cubicBezTo>
                      <a:pt x="167" y="47"/>
                      <a:pt x="1" y="281"/>
                      <a:pt x="1" y="547"/>
                    </a:cubicBezTo>
                    <a:cubicBezTo>
                      <a:pt x="62" y="792"/>
                      <a:pt x="262" y="952"/>
                      <a:pt x="500" y="952"/>
                    </a:cubicBezTo>
                    <a:cubicBezTo>
                      <a:pt x="523" y="952"/>
                      <a:pt x="545" y="951"/>
                      <a:pt x="568" y="948"/>
                    </a:cubicBezTo>
                    <a:cubicBezTo>
                      <a:pt x="835" y="914"/>
                      <a:pt x="1035" y="681"/>
                      <a:pt x="1001" y="414"/>
                    </a:cubicBezTo>
                    <a:cubicBezTo>
                      <a:pt x="972" y="182"/>
                      <a:pt x="767" y="1"/>
                      <a:pt x="5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271;p50">
                <a:extLst>
                  <a:ext uri="{FF2B5EF4-FFF2-40B4-BE49-F238E27FC236}">
                    <a16:creationId xmlns:a16="http://schemas.microsoft.com/office/drawing/2014/main" id="{7EE160FC-0DC8-4ADC-A213-9934A28EE58C}"/>
                  </a:ext>
                </a:extLst>
              </p:cNvPr>
              <p:cNvSpPr/>
              <p:nvPr/>
            </p:nvSpPr>
            <p:spPr>
              <a:xfrm>
                <a:off x="3791416" y="2144617"/>
                <a:ext cx="149841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901" extrusionOk="0">
                    <a:moveTo>
                      <a:pt x="3636" y="0"/>
                    </a:moveTo>
                    <a:lnTo>
                      <a:pt x="0" y="901"/>
                    </a:lnTo>
                    <a:lnTo>
                      <a:pt x="5271" y="16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272;p50">
                <a:extLst>
                  <a:ext uri="{FF2B5EF4-FFF2-40B4-BE49-F238E27FC236}">
                    <a16:creationId xmlns:a16="http://schemas.microsoft.com/office/drawing/2014/main" id="{1FD9DC7A-2311-40FB-AD38-0DE53D5E2BF3}"/>
                  </a:ext>
                </a:extLst>
              </p:cNvPr>
              <p:cNvSpPr/>
              <p:nvPr/>
            </p:nvSpPr>
            <p:spPr>
              <a:xfrm>
                <a:off x="3941229" y="2127532"/>
                <a:ext cx="157431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35" extrusionOk="0">
                    <a:moveTo>
                      <a:pt x="5538" y="1"/>
                    </a:moveTo>
                    <a:lnTo>
                      <a:pt x="1" y="768"/>
                    </a:lnTo>
                    <a:lnTo>
                      <a:pt x="1702" y="935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273;p50">
                <a:extLst>
                  <a:ext uri="{FF2B5EF4-FFF2-40B4-BE49-F238E27FC236}">
                    <a16:creationId xmlns:a16="http://schemas.microsoft.com/office/drawing/2014/main" id="{66FFA3BE-C8C4-44C4-9A4C-3F6032817920}"/>
                  </a:ext>
                </a:extLst>
              </p:cNvPr>
              <p:cNvSpPr/>
              <p:nvPr/>
            </p:nvSpPr>
            <p:spPr>
              <a:xfrm>
                <a:off x="3427288" y="2106694"/>
                <a:ext cx="367027" cy="169485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5962" extrusionOk="0">
                    <a:moveTo>
                      <a:pt x="11221" y="0"/>
                    </a:moveTo>
                    <a:cubicBezTo>
                      <a:pt x="11119" y="0"/>
                      <a:pt x="11014" y="11"/>
                      <a:pt x="10908" y="33"/>
                    </a:cubicBezTo>
                    <a:lnTo>
                      <a:pt x="1568" y="1534"/>
                    </a:lnTo>
                    <a:cubicBezTo>
                      <a:pt x="534" y="1701"/>
                      <a:pt x="0" y="2869"/>
                      <a:pt x="600" y="3736"/>
                    </a:cubicBezTo>
                    <a:lnTo>
                      <a:pt x="1334" y="4837"/>
                    </a:lnTo>
                    <a:cubicBezTo>
                      <a:pt x="1833" y="5541"/>
                      <a:pt x="2668" y="5962"/>
                      <a:pt x="3520" y="5962"/>
                    </a:cubicBezTo>
                    <a:cubicBezTo>
                      <a:pt x="3636" y="5962"/>
                      <a:pt x="3753" y="5954"/>
                      <a:pt x="3869" y="5938"/>
                    </a:cubicBezTo>
                    <a:lnTo>
                      <a:pt x="9907" y="5104"/>
                    </a:lnTo>
                    <a:cubicBezTo>
                      <a:pt x="10941" y="4937"/>
                      <a:pt x="11808" y="4236"/>
                      <a:pt x="12175" y="3236"/>
                    </a:cubicBezTo>
                    <a:lnTo>
                      <a:pt x="12609" y="1901"/>
                    </a:lnTo>
                    <a:cubicBezTo>
                      <a:pt x="12910" y="937"/>
                      <a:pt x="12177" y="0"/>
                      <a:pt x="1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274;p50">
                <a:extLst>
                  <a:ext uri="{FF2B5EF4-FFF2-40B4-BE49-F238E27FC236}">
                    <a16:creationId xmlns:a16="http://schemas.microsoft.com/office/drawing/2014/main" id="{D24EF98A-46A6-49C8-A926-7EACD0D7A4E0}"/>
                  </a:ext>
                </a:extLst>
              </p:cNvPr>
              <p:cNvSpPr/>
              <p:nvPr/>
            </p:nvSpPr>
            <p:spPr>
              <a:xfrm>
                <a:off x="3652434" y="2208891"/>
                <a:ext cx="77351" cy="15194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5345" extrusionOk="0">
                    <a:moveTo>
                      <a:pt x="451" y="1"/>
                    </a:moveTo>
                    <a:cubicBezTo>
                      <a:pt x="224" y="1"/>
                      <a:pt x="1" y="290"/>
                      <a:pt x="219" y="508"/>
                    </a:cubicBezTo>
                    <a:lnTo>
                      <a:pt x="2121" y="2776"/>
                    </a:lnTo>
                    <a:lnTo>
                      <a:pt x="1954" y="5045"/>
                    </a:lnTo>
                    <a:cubicBezTo>
                      <a:pt x="1920" y="5211"/>
                      <a:pt x="2054" y="5345"/>
                      <a:pt x="2221" y="5345"/>
                    </a:cubicBezTo>
                    <a:lnTo>
                      <a:pt x="2287" y="5345"/>
                    </a:lnTo>
                    <a:cubicBezTo>
                      <a:pt x="2421" y="5345"/>
                      <a:pt x="2521" y="5211"/>
                      <a:pt x="2554" y="5078"/>
                    </a:cubicBezTo>
                    <a:lnTo>
                      <a:pt x="2721" y="2710"/>
                    </a:lnTo>
                    <a:cubicBezTo>
                      <a:pt x="2721" y="2643"/>
                      <a:pt x="2721" y="2543"/>
                      <a:pt x="2654" y="2509"/>
                    </a:cubicBezTo>
                    <a:lnTo>
                      <a:pt x="686" y="141"/>
                    </a:lnTo>
                    <a:cubicBezTo>
                      <a:pt x="623" y="41"/>
                      <a:pt x="537" y="1"/>
                      <a:pt x="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275;p50">
                <a:extLst>
                  <a:ext uri="{FF2B5EF4-FFF2-40B4-BE49-F238E27FC236}">
                    <a16:creationId xmlns:a16="http://schemas.microsoft.com/office/drawing/2014/main" id="{F8514620-9684-4EC0-B66A-302B15973004}"/>
                  </a:ext>
                </a:extLst>
              </p:cNvPr>
              <p:cNvSpPr/>
              <p:nvPr/>
            </p:nvSpPr>
            <p:spPr>
              <a:xfrm>
                <a:off x="3533493" y="2226374"/>
                <a:ext cx="53131" cy="159137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5598" extrusionOk="0">
                    <a:moveTo>
                      <a:pt x="1502" y="0"/>
                    </a:moveTo>
                    <a:cubicBezTo>
                      <a:pt x="1386" y="0"/>
                      <a:pt x="1283" y="62"/>
                      <a:pt x="1234" y="160"/>
                    </a:cubicBezTo>
                    <a:lnTo>
                      <a:pt x="33" y="2962"/>
                    </a:lnTo>
                    <a:cubicBezTo>
                      <a:pt x="0" y="3029"/>
                      <a:pt x="0" y="3095"/>
                      <a:pt x="33" y="3162"/>
                    </a:cubicBezTo>
                    <a:lnTo>
                      <a:pt x="734" y="5397"/>
                    </a:lnTo>
                    <a:cubicBezTo>
                      <a:pt x="801" y="5530"/>
                      <a:pt x="901" y="5597"/>
                      <a:pt x="1034" y="5597"/>
                    </a:cubicBezTo>
                    <a:lnTo>
                      <a:pt x="1101" y="5597"/>
                    </a:lnTo>
                    <a:cubicBezTo>
                      <a:pt x="1268" y="5564"/>
                      <a:pt x="1368" y="5397"/>
                      <a:pt x="1301" y="5230"/>
                    </a:cubicBezTo>
                    <a:lnTo>
                      <a:pt x="634" y="3095"/>
                    </a:lnTo>
                    <a:lnTo>
                      <a:pt x="1801" y="427"/>
                    </a:lnTo>
                    <a:cubicBezTo>
                      <a:pt x="1868" y="260"/>
                      <a:pt x="1801" y="93"/>
                      <a:pt x="1635" y="26"/>
                    </a:cubicBezTo>
                    <a:cubicBezTo>
                      <a:pt x="1590" y="9"/>
                      <a:pt x="1545" y="0"/>
                      <a:pt x="1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276;p50">
                <a:extLst>
                  <a:ext uri="{FF2B5EF4-FFF2-40B4-BE49-F238E27FC236}">
                    <a16:creationId xmlns:a16="http://schemas.microsoft.com/office/drawing/2014/main" id="{BBE851B3-B7F6-4442-AB93-75F3A73F1A09}"/>
                  </a:ext>
                </a:extLst>
              </p:cNvPr>
              <p:cNvSpPr/>
              <p:nvPr/>
            </p:nvSpPr>
            <p:spPr>
              <a:xfrm>
                <a:off x="3515470" y="2085431"/>
                <a:ext cx="189668" cy="118372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164" extrusionOk="0">
                    <a:moveTo>
                      <a:pt x="3644" y="1"/>
                    </a:moveTo>
                    <a:cubicBezTo>
                      <a:pt x="3446" y="1"/>
                      <a:pt x="3242" y="16"/>
                      <a:pt x="3036" y="48"/>
                    </a:cubicBezTo>
                    <a:cubicBezTo>
                      <a:pt x="1268" y="314"/>
                      <a:pt x="0" y="1615"/>
                      <a:pt x="167" y="2950"/>
                    </a:cubicBezTo>
                    <a:cubicBezTo>
                      <a:pt x="303" y="3882"/>
                      <a:pt x="1045" y="4163"/>
                      <a:pt x="2052" y="4163"/>
                    </a:cubicBezTo>
                    <a:cubicBezTo>
                      <a:pt x="2522" y="4163"/>
                      <a:pt x="3051" y="4102"/>
                      <a:pt x="3603" y="4017"/>
                    </a:cubicBezTo>
                    <a:cubicBezTo>
                      <a:pt x="5337" y="3750"/>
                      <a:pt x="6672" y="3317"/>
                      <a:pt x="6472" y="1982"/>
                    </a:cubicBezTo>
                    <a:cubicBezTo>
                      <a:pt x="6325" y="836"/>
                      <a:pt x="511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277;p50">
                <a:extLst>
                  <a:ext uri="{FF2B5EF4-FFF2-40B4-BE49-F238E27FC236}">
                    <a16:creationId xmlns:a16="http://schemas.microsoft.com/office/drawing/2014/main" id="{AE8996DB-17F5-4DA7-AB82-A2B1F42EE68B}"/>
                  </a:ext>
                </a:extLst>
              </p:cNvPr>
              <p:cNvSpPr/>
              <p:nvPr/>
            </p:nvSpPr>
            <p:spPr>
              <a:xfrm>
                <a:off x="3595124" y="2140722"/>
                <a:ext cx="34170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8" extrusionOk="0">
                    <a:moveTo>
                      <a:pt x="600" y="0"/>
                    </a:moveTo>
                    <a:cubicBezTo>
                      <a:pt x="578" y="0"/>
                      <a:pt x="556" y="1"/>
                      <a:pt x="534" y="4"/>
                    </a:cubicBezTo>
                    <a:cubicBezTo>
                      <a:pt x="234" y="71"/>
                      <a:pt x="0" y="337"/>
                      <a:pt x="34" y="638"/>
                    </a:cubicBezTo>
                    <a:cubicBezTo>
                      <a:pt x="92" y="928"/>
                      <a:pt x="302" y="1117"/>
                      <a:pt x="575" y="1117"/>
                    </a:cubicBezTo>
                    <a:cubicBezTo>
                      <a:pt x="616" y="1117"/>
                      <a:pt x="658" y="1113"/>
                      <a:pt x="701" y="1105"/>
                    </a:cubicBezTo>
                    <a:cubicBezTo>
                      <a:pt x="1001" y="1071"/>
                      <a:pt x="1201" y="771"/>
                      <a:pt x="1168" y="471"/>
                    </a:cubicBezTo>
                    <a:cubicBezTo>
                      <a:pt x="1137" y="193"/>
                      <a:pt x="877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278;p50">
                <a:extLst>
                  <a:ext uri="{FF2B5EF4-FFF2-40B4-BE49-F238E27FC236}">
                    <a16:creationId xmlns:a16="http://schemas.microsoft.com/office/drawing/2014/main" id="{771F5EF2-AE42-4E5C-A3FA-947C567351CD}"/>
                  </a:ext>
                </a:extLst>
              </p:cNvPr>
              <p:cNvSpPr/>
              <p:nvPr/>
            </p:nvSpPr>
            <p:spPr>
              <a:xfrm>
                <a:off x="3655817" y="2130972"/>
                <a:ext cx="34141" cy="31782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18" extrusionOk="0">
                    <a:moveTo>
                      <a:pt x="651" y="0"/>
                    </a:moveTo>
                    <a:cubicBezTo>
                      <a:pt x="612" y="0"/>
                      <a:pt x="573" y="5"/>
                      <a:pt x="534" y="13"/>
                    </a:cubicBezTo>
                    <a:cubicBezTo>
                      <a:pt x="200" y="47"/>
                      <a:pt x="0" y="347"/>
                      <a:pt x="33" y="647"/>
                    </a:cubicBezTo>
                    <a:cubicBezTo>
                      <a:pt x="95" y="925"/>
                      <a:pt x="329" y="1118"/>
                      <a:pt x="629" y="1118"/>
                    </a:cubicBezTo>
                    <a:cubicBezTo>
                      <a:pt x="652" y="1118"/>
                      <a:pt x="676" y="1117"/>
                      <a:pt x="701" y="1114"/>
                    </a:cubicBezTo>
                    <a:cubicBezTo>
                      <a:pt x="1001" y="1047"/>
                      <a:pt x="1201" y="781"/>
                      <a:pt x="1168" y="447"/>
                    </a:cubicBezTo>
                    <a:cubicBezTo>
                      <a:pt x="1139" y="186"/>
                      <a:pt x="908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279;p50">
                <a:extLst>
                  <a:ext uri="{FF2B5EF4-FFF2-40B4-BE49-F238E27FC236}">
                    <a16:creationId xmlns:a16="http://schemas.microsoft.com/office/drawing/2014/main" id="{9B3AF3D4-649C-42D1-80B6-98AFBED27383}"/>
                  </a:ext>
                </a:extLst>
              </p:cNvPr>
              <p:cNvSpPr/>
              <p:nvPr/>
            </p:nvSpPr>
            <p:spPr>
              <a:xfrm>
                <a:off x="3534431" y="2150871"/>
                <a:ext cx="34170" cy="3181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119" extrusionOk="0">
                    <a:moveTo>
                      <a:pt x="651" y="1"/>
                    </a:moveTo>
                    <a:cubicBezTo>
                      <a:pt x="612" y="1"/>
                      <a:pt x="573" y="5"/>
                      <a:pt x="534" y="14"/>
                    </a:cubicBezTo>
                    <a:cubicBezTo>
                      <a:pt x="234" y="47"/>
                      <a:pt x="0" y="347"/>
                      <a:pt x="34" y="648"/>
                    </a:cubicBezTo>
                    <a:cubicBezTo>
                      <a:pt x="96" y="926"/>
                      <a:pt x="358" y="1118"/>
                      <a:pt x="635" y="1118"/>
                    </a:cubicBezTo>
                    <a:cubicBezTo>
                      <a:pt x="657" y="1118"/>
                      <a:pt x="679" y="1117"/>
                      <a:pt x="701" y="1115"/>
                    </a:cubicBezTo>
                    <a:cubicBezTo>
                      <a:pt x="1001" y="1048"/>
                      <a:pt x="1201" y="781"/>
                      <a:pt x="1168" y="447"/>
                    </a:cubicBezTo>
                    <a:cubicBezTo>
                      <a:pt x="1139" y="186"/>
                      <a:pt x="908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896;p44">
              <a:extLst>
                <a:ext uri="{FF2B5EF4-FFF2-40B4-BE49-F238E27FC236}">
                  <a16:creationId xmlns:a16="http://schemas.microsoft.com/office/drawing/2014/main" id="{80A23337-4B1F-4517-A4BF-F637D5AC66E0}"/>
                </a:ext>
              </a:extLst>
            </p:cNvPr>
            <p:cNvSpPr txBox="1">
              <a:spLocks/>
            </p:cNvSpPr>
            <p:nvPr/>
          </p:nvSpPr>
          <p:spPr>
            <a:xfrm rot="425625">
              <a:off x="1646432" y="3740585"/>
              <a:ext cx="3547041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  <a:def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●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Char char="○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400"/>
                <a:buFont typeface="Poppins"/>
                <a:buChar char="■"/>
                <a:defRPr sz="14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  <a:buFont typeface="Poppins"/>
                <a:buNone/>
              </a:pPr>
              <a:r>
                <a:rPr lang="en-US" dirty="0">
                  <a:latin typeface="Poppins Black"/>
                  <a:ea typeface="Poppins Black"/>
                  <a:cs typeface="Poppins Black"/>
                  <a:sym typeface="Poppins Black"/>
                </a:rPr>
                <a:t>Mohamed Sherif </a:t>
              </a:r>
              <a:r>
                <a:rPr lang="en-US" dirty="0" err="1">
                  <a:latin typeface="Poppins Black"/>
                  <a:ea typeface="Poppins Black"/>
                  <a:cs typeface="Poppins Black"/>
                  <a:sym typeface="Poppins Black"/>
                </a:rPr>
                <a:t>Shabaan</a:t>
              </a:r>
              <a:endParaRPr lang="en-US" dirty="0"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Actuator Sizing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192FDF4-1CCA-40C1-8276-4D619257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40" y="1054420"/>
            <a:ext cx="3440520" cy="713420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/>
              <a:t>disassembly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64B63-3429-404B-A23C-3F519A6B8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"/>
          <a:stretch/>
        </p:blipFill>
        <p:spPr>
          <a:xfrm>
            <a:off x="1493212" y="1501140"/>
            <a:ext cx="2822946" cy="3410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EA29B3-41F2-446D-9CE0-450DBDE6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843" y="1407398"/>
            <a:ext cx="3096480" cy="3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7"/>
          <p:cNvSpPr/>
          <p:nvPr/>
        </p:nvSpPr>
        <p:spPr>
          <a:xfrm>
            <a:off x="672954" y="2263335"/>
            <a:ext cx="2712748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7"/>
          <p:cNvSpPr txBox="1">
            <a:spLocks noGrp="1"/>
          </p:cNvSpPr>
          <p:nvPr>
            <p:ph type="title"/>
          </p:nvPr>
        </p:nvSpPr>
        <p:spPr>
          <a:xfrm>
            <a:off x="720000" y="1908126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System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D2EAA-C58B-44EE-9D1C-5CE4252AC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33BCE2-14CD-49A3-BD48-9D224F4FB644}"/>
              </a:ext>
            </a:extLst>
          </p:cNvPr>
          <p:cNvGrpSpPr/>
          <p:nvPr/>
        </p:nvGrpSpPr>
        <p:grpSpPr>
          <a:xfrm>
            <a:off x="3858892" y="559132"/>
            <a:ext cx="4730472" cy="3953206"/>
            <a:chOff x="4570924" y="1072461"/>
            <a:chExt cx="3553401" cy="2998577"/>
          </a:xfrm>
        </p:grpSpPr>
        <p:sp>
          <p:nvSpPr>
            <p:cNvPr id="1044" name="Google Shape;1044;p47"/>
            <p:cNvSpPr/>
            <p:nvPr/>
          </p:nvSpPr>
          <p:spPr>
            <a:xfrm>
              <a:off x="4573083" y="3761302"/>
              <a:ext cx="3504386" cy="309736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47"/>
            <p:cNvGrpSpPr/>
            <p:nvPr/>
          </p:nvGrpSpPr>
          <p:grpSpPr>
            <a:xfrm>
              <a:off x="4573077" y="1072461"/>
              <a:ext cx="3551248" cy="2844279"/>
              <a:chOff x="5251825" y="1581500"/>
              <a:chExt cx="2706125" cy="2167400"/>
            </a:xfrm>
          </p:grpSpPr>
          <p:sp>
            <p:nvSpPr>
              <p:cNvPr id="1046" name="Google Shape;1046;p47"/>
              <p:cNvSpPr/>
              <p:nvPr/>
            </p:nvSpPr>
            <p:spPr>
              <a:xfrm>
                <a:off x="6230850" y="3040025"/>
                <a:ext cx="794775" cy="708875"/>
              </a:xfrm>
              <a:custGeom>
                <a:avLst/>
                <a:gdLst/>
                <a:ahLst/>
                <a:cxnLst/>
                <a:rect l="l" t="t" r="r" b="b"/>
                <a:pathLst>
                  <a:path w="31791" h="28355" extrusionOk="0">
                    <a:moveTo>
                      <a:pt x="1" y="1"/>
                    </a:moveTo>
                    <a:cubicBezTo>
                      <a:pt x="5371" y="9208"/>
                      <a:pt x="6839" y="19148"/>
                      <a:pt x="4404" y="28355"/>
                    </a:cubicBezTo>
                    <a:lnTo>
                      <a:pt x="29355" y="28355"/>
                    </a:lnTo>
                    <a:cubicBezTo>
                      <a:pt x="31790" y="19148"/>
                      <a:pt x="30323" y="9208"/>
                      <a:pt x="24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6198325" y="3040025"/>
                <a:ext cx="794775" cy="708875"/>
              </a:xfrm>
              <a:custGeom>
                <a:avLst/>
                <a:gdLst/>
                <a:ahLst/>
                <a:cxnLst/>
                <a:rect l="l" t="t" r="r" b="b"/>
                <a:pathLst>
                  <a:path w="31791" h="28355" extrusionOk="0">
                    <a:moveTo>
                      <a:pt x="1" y="1"/>
                    </a:moveTo>
                    <a:cubicBezTo>
                      <a:pt x="5371" y="9208"/>
                      <a:pt x="6839" y="19148"/>
                      <a:pt x="4404" y="28355"/>
                    </a:cubicBezTo>
                    <a:lnTo>
                      <a:pt x="29355" y="28355"/>
                    </a:lnTo>
                    <a:cubicBezTo>
                      <a:pt x="31790" y="19148"/>
                      <a:pt x="30356" y="9208"/>
                      <a:pt x="24952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6199175" y="3040025"/>
                <a:ext cx="7472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13244" extrusionOk="0">
                    <a:moveTo>
                      <a:pt x="0" y="1"/>
                    </a:moveTo>
                    <a:cubicBezTo>
                      <a:pt x="2402" y="4104"/>
                      <a:pt x="4070" y="8574"/>
                      <a:pt x="4904" y="13244"/>
                    </a:cubicBezTo>
                    <a:lnTo>
                      <a:pt x="29888" y="13244"/>
                    </a:lnTo>
                    <a:cubicBezTo>
                      <a:pt x="29021" y="8574"/>
                      <a:pt x="27353" y="4104"/>
                      <a:pt x="24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7"/>
              <p:cNvSpPr/>
              <p:nvPr/>
            </p:nvSpPr>
            <p:spPr>
              <a:xfrm>
                <a:off x="528767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08" y="68082"/>
                    </a:lnTo>
                    <a:cubicBezTo>
                      <a:pt x="105476" y="68082"/>
                      <a:pt x="106811" y="66748"/>
                      <a:pt x="106811" y="65113"/>
                    </a:cubicBezTo>
                    <a:lnTo>
                      <a:pt x="106811" y="3002"/>
                    </a:lnTo>
                    <a:cubicBezTo>
                      <a:pt x="106811" y="1334"/>
                      <a:pt x="105476" y="0"/>
                      <a:pt x="103808" y="0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7"/>
              <p:cNvSpPr/>
              <p:nvPr/>
            </p:nvSpPr>
            <p:spPr>
              <a:xfrm>
                <a:off x="528767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08" y="68082"/>
                    </a:lnTo>
                    <a:cubicBezTo>
                      <a:pt x="105476" y="68082"/>
                      <a:pt x="106811" y="66748"/>
                      <a:pt x="106811" y="65113"/>
                    </a:cubicBezTo>
                    <a:lnTo>
                      <a:pt x="106811" y="3002"/>
                    </a:lnTo>
                    <a:cubicBezTo>
                      <a:pt x="106811" y="1334"/>
                      <a:pt x="105476" y="0"/>
                      <a:pt x="103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7"/>
              <p:cNvSpPr/>
              <p:nvPr/>
            </p:nvSpPr>
            <p:spPr>
              <a:xfrm>
                <a:off x="525182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41" y="68082"/>
                    </a:lnTo>
                    <a:cubicBezTo>
                      <a:pt x="105476" y="68082"/>
                      <a:pt x="106810" y="66748"/>
                      <a:pt x="106810" y="65113"/>
                    </a:cubicBezTo>
                    <a:lnTo>
                      <a:pt x="106810" y="3002"/>
                    </a:lnTo>
                    <a:cubicBezTo>
                      <a:pt x="106810" y="1334"/>
                      <a:pt x="105476" y="0"/>
                      <a:pt x="10384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" name="Google Shape;1052;p47"/>
              <p:cNvSpPr/>
              <p:nvPr/>
            </p:nvSpPr>
            <p:spPr>
              <a:xfrm>
                <a:off x="5251825" y="1668225"/>
                <a:ext cx="2670275" cy="137182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54873" extrusionOk="0">
                    <a:moveTo>
                      <a:pt x="1" y="0"/>
                    </a:moveTo>
                    <a:lnTo>
                      <a:pt x="1" y="54873"/>
                    </a:lnTo>
                    <a:lnTo>
                      <a:pt x="106810" y="54873"/>
                    </a:lnTo>
                    <a:lnTo>
                      <a:pt x="10681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7"/>
              <p:cNvSpPr/>
              <p:nvPr/>
            </p:nvSpPr>
            <p:spPr>
              <a:xfrm>
                <a:off x="6518575" y="3114250"/>
                <a:ext cx="1201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078" extrusionOk="0">
                    <a:moveTo>
                      <a:pt x="2735" y="1"/>
                    </a:moveTo>
                    <a:cubicBezTo>
                      <a:pt x="934" y="1"/>
                      <a:pt x="0" y="2202"/>
                      <a:pt x="1301" y="3470"/>
                    </a:cubicBezTo>
                    <a:cubicBezTo>
                      <a:pt x="1721" y="3890"/>
                      <a:pt x="2235" y="4077"/>
                      <a:pt x="2739" y="4077"/>
                    </a:cubicBezTo>
                    <a:cubicBezTo>
                      <a:pt x="3794" y="4077"/>
                      <a:pt x="4804" y="3255"/>
                      <a:pt x="4804" y="2036"/>
                    </a:cubicBezTo>
                    <a:cubicBezTo>
                      <a:pt x="4804" y="901"/>
                      <a:pt x="3870" y="1"/>
                      <a:pt x="2735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7"/>
              <p:cNvSpPr/>
              <p:nvPr/>
            </p:nvSpPr>
            <p:spPr>
              <a:xfrm>
                <a:off x="6518575" y="3114250"/>
                <a:ext cx="1201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078" extrusionOk="0">
                    <a:moveTo>
                      <a:pt x="2735" y="1"/>
                    </a:moveTo>
                    <a:cubicBezTo>
                      <a:pt x="934" y="1"/>
                      <a:pt x="0" y="2202"/>
                      <a:pt x="1301" y="3470"/>
                    </a:cubicBezTo>
                    <a:cubicBezTo>
                      <a:pt x="1721" y="3890"/>
                      <a:pt x="2235" y="4077"/>
                      <a:pt x="2739" y="4077"/>
                    </a:cubicBezTo>
                    <a:cubicBezTo>
                      <a:pt x="3794" y="4077"/>
                      <a:pt x="4804" y="3255"/>
                      <a:pt x="4804" y="2036"/>
                    </a:cubicBezTo>
                    <a:cubicBezTo>
                      <a:pt x="4804" y="901"/>
                      <a:pt x="3870" y="1"/>
                      <a:pt x="2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7"/>
              <p:cNvSpPr/>
              <p:nvPr/>
            </p:nvSpPr>
            <p:spPr>
              <a:xfrm>
                <a:off x="6054900" y="3699675"/>
                <a:ext cx="8106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1969" extrusionOk="0">
                    <a:moveTo>
                      <a:pt x="1969" y="1"/>
                    </a:moveTo>
                    <a:cubicBezTo>
                      <a:pt x="868" y="1"/>
                      <a:pt x="1" y="868"/>
                      <a:pt x="1" y="1969"/>
                    </a:cubicBezTo>
                    <a:lnTo>
                      <a:pt x="32424" y="1969"/>
                    </a:lnTo>
                    <a:cubicBezTo>
                      <a:pt x="32424" y="868"/>
                      <a:pt x="31523" y="1"/>
                      <a:pt x="30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7"/>
              <p:cNvSpPr/>
              <p:nvPr/>
            </p:nvSpPr>
            <p:spPr>
              <a:xfrm>
                <a:off x="6808775" y="3699675"/>
                <a:ext cx="22602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1969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lnTo>
                      <a:pt x="9040" y="1969"/>
                    </a:lnTo>
                    <a:cubicBezTo>
                      <a:pt x="9040" y="868"/>
                      <a:pt x="8173" y="1"/>
                      <a:pt x="7072" y="1"/>
                    </a:cubicBezTo>
                    <a:close/>
                  </a:path>
                </a:pathLst>
              </a:custGeom>
              <a:solidFill>
                <a:srgbClr val="37CA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805765-0B20-480E-85BB-720F086E7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924" y="1186269"/>
              <a:ext cx="3504202" cy="1800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System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20E36-0A2B-492C-840D-22468C62A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3463BA-7328-4871-8D9E-48DB8F49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53" y="1074671"/>
            <a:ext cx="6593434" cy="39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8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System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3A921-6253-B563-158E-8E5FEC14F0C0}"/>
              </a:ext>
            </a:extLst>
          </p:cNvPr>
          <p:cNvSpPr txBox="1"/>
          <p:nvPr/>
        </p:nvSpPr>
        <p:spPr>
          <a:xfrm>
            <a:off x="2284344" y="3943171"/>
            <a:ext cx="4575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Full system simulation video:</a:t>
            </a:r>
          </a:p>
          <a:p>
            <a:r>
              <a:rPr lang="en-US" sz="2400" dirty="0">
                <a:hlinkClick r:id="rId3"/>
              </a:rPr>
              <a:t>https://youtu.be/nppwuOk6dds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961AD-B649-4FDF-C321-88D3E8AE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45" y="1163216"/>
            <a:ext cx="5922109" cy="2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CE4976-3391-4B97-90BF-698E45196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5072146" y="2243127"/>
            <a:ext cx="2932602" cy="1654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As an extra feature we are planning on doing a 2-level  sorting by using machine vision on a raspberry pi and a camera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41176-83E8-4A99-B358-1D637B6B6B73}"/>
              </a:ext>
            </a:extLst>
          </p:cNvPr>
          <p:cNvGrpSpPr/>
          <p:nvPr/>
        </p:nvGrpSpPr>
        <p:grpSpPr>
          <a:xfrm>
            <a:off x="765896" y="1633925"/>
            <a:ext cx="3806104" cy="3464749"/>
            <a:chOff x="765896" y="1633925"/>
            <a:chExt cx="3806104" cy="34647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D00BBE-493B-4DB5-ADF1-E4C8A7F2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96" y="1633925"/>
              <a:ext cx="3806104" cy="3464749"/>
            </a:xfrm>
            <a:prstGeom prst="ellipse">
              <a:avLst/>
            </a:prstGeom>
            <a:ln>
              <a:noFill/>
            </a:ln>
            <a:effectLst>
              <a:softEdge rad="203200"/>
            </a:effec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59F9D4-D3DC-4509-AFF8-97DA88D6A06D}"/>
                </a:ext>
              </a:extLst>
            </p:cNvPr>
            <p:cNvSpPr/>
            <p:nvPr/>
          </p:nvSpPr>
          <p:spPr>
            <a:xfrm>
              <a:off x="1896255" y="2243127"/>
              <a:ext cx="367259" cy="3126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4A0A17-0828-4FD8-93DA-D03429EA43CA}"/>
                </a:ext>
              </a:extLst>
            </p:cNvPr>
            <p:cNvSpPr/>
            <p:nvPr/>
          </p:nvSpPr>
          <p:spPr>
            <a:xfrm>
              <a:off x="3026614" y="2185664"/>
              <a:ext cx="367259" cy="3126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73A3BA-B2D9-4064-902A-E7A0979CD3F4}"/>
                </a:ext>
              </a:extLst>
            </p:cNvPr>
            <p:cNvSpPr/>
            <p:nvPr/>
          </p:nvSpPr>
          <p:spPr>
            <a:xfrm>
              <a:off x="1389087" y="3145035"/>
              <a:ext cx="367259" cy="31269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6B749-4A40-4C83-A745-3F8CD88E3848}"/>
                </a:ext>
              </a:extLst>
            </p:cNvPr>
            <p:cNvSpPr/>
            <p:nvPr/>
          </p:nvSpPr>
          <p:spPr>
            <a:xfrm>
              <a:off x="2003684" y="3999475"/>
              <a:ext cx="367259" cy="31269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3243BF-4C5F-47F0-B4E9-9C6167B68794}"/>
                </a:ext>
              </a:extLst>
            </p:cNvPr>
            <p:cNvSpPr/>
            <p:nvPr/>
          </p:nvSpPr>
          <p:spPr>
            <a:xfrm>
              <a:off x="3645108" y="3046111"/>
              <a:ext cx="367259" cy="31269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3B1891-A12A-4775-B044-D128DA1D811F}"/>
                </a:ext>
              </a:extLst>
            </p:cNvPr>
            <p:cNvSpPr/>
            <p:nvPr/>
          </p:nvSpPr>
          <p:spPr>
            <a:xfrm>
              <a:off x="3126697" y="3936034"/>
              <a:ext cx="367259" cy="31269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2212FC-02D8-4DC4-B6C5-B1B0DFE8ED67}"/>
              </a:ext>
            </a:extLst>
          </p:cNvPr>
          <p:cNvSpPr txBox="1"/>
          <p:nvPr/>
        </p:nvSpPr>
        <p:spPr>
          <a:xfrm>
            <a:off x="265750" y="1399538"/>
            <a:ext cx="18328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ARTELON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EF3C3-7617-4C0A-A4F9-6DC7ACBBC519}"/>
              </a:ext>
            </a:extLst>
          </p:cNvPr>
          <p:cNvSpPr txBox="1"/>
          <p:nvPr/>
        </p:nvSpPr>
        <p:spPr>
          <a:xfrm>
            <a:off x="3239273" y="1399538"/>
            <a:ext cx="18328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ALUMINUM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425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" name="Google Shape;409;p31">
            <a:extLst>
              <a:ext uri="{FF2B5EF4-FFF2-40B4-BE49-F238E27FC236}">
                <a16:creationId xmlns:a16="http://schemas.microsoft.com/office/drawing/2014/main" id="{4BCBD075-B70A-4BEB-A6BB-7ED75B73E57D}"/>
              </a:ext>
            </a:extLst>
          </p:cNvPr>
          <p:cNvSpPr txBox="1">
            <a:spLocks/>
          </p:cNvSpPr>
          <p:nvPr/>
        </p:nvSpPr>
        <p:spPr>
          <a:xfrm>
            <a:off x="228763" y="1910446"/>
            <a:ext cx="841665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endParaRPr lang="en-US" sz="1600" dirty="0"/>
          </a:p>
          <a:p>
            <a:pPr marL="139700" indent="0" algn="ctr">
              <a:buClr>
                <a:schemeClr val="lt2"/>
              </a:buClr>
              <a:buNone/>
            </a:pP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Resources</a:t>
            </a:r>
            <a:endParaRPr lang="en-US" sz="2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9700" indent="0" algn="ctr">
              <a:buClr>
                <a:schemeClr val="lt2"/>
              </a:buClr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https://drive.google.com/drive/folders/1x5mqfmAbLYcRH2TWiXmpsvk85ULeEnfE?usp=sharing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9700" indent="0" algn="ctr">
              <a:buClr>
                <a:schemeClr val="lt2"/>
              </a:buClr>
              <a:buNone/>
            </a:pPr>
            <a:endParaRPr lang="en-US" sz="2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buClr>
                <a:schemeClr val="lt2"/>
              </a:buClr>
            </a:pP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buClr>
                <a:schemeClr val="lt2"/>
              </a:buClr>
            </a:pP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buClr>
                <a:schemeClr val="lt2"/>
              </a:buClr>
            </a:pPr>
            <a:endParaRPr lang="en-US" sz="1600" dirty="0"/>
          </a:p>
          <a:p>
            <a:pPr algn="ctr">
              <a:buClr>
                <a:schemeClr val="lt2"/>
              </a:buClr>
            </a:pPr>
            <a:endParaRPr lang="en-US" sz="1600" dirty="0"/>
          </a:p>
          <a:p>
            <a:pPr indent="0" algn="ctr">
              <a:buFont typeface="Poppins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33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9"/>
          <p:cNvSpPr txBox="1">
            <a:spLocks noGrp="1"/>
          </p:cNvSpPr>
          <p:nvPr>
            <p:ph type="title"/>
          </p:nvPr>
        </p:nvSpPr>
        <p:spPr>
          <a:xfrm>
            <a:off x="4773803" y="2093366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088" name="Google Shape;1088;p49"/>
          <p:cNvGrpSpPr/>
          <p:nvPr/>
        </p:nvGrpSpPr>
        <p:grpSpPr>
          <a:xfrm>
            <a:off x="4873209" y="545327"/>
            <a:ext cx="2567289" cy="426132"/>
            <a:chOff x="3284509" y="3200810"/>
            <a:chExt cx="2567289" cy="426132"/>
          </a:xfrm>
        </p:grpSpPr>
        <p:grpSp>
          <p:nvGrpSpPr>
            <p:cNvPr id="1089" name="Google Shape;1089;p49"/>
            <p:cNvGrpSpPr/>
            <p:nvPr/>
          </p:nvGrpSpPr>
          <p:grpSpPr>
            <a:xfrm>
              <a:off x="3284509" y="3200810"/>
              <a:ext cx="426097" cy="426132"/>
              <a:chOff x="2866317" y="3817357"/>
              <a:chExt cx="356865" cy="356865"/>
            </a:xfrm>
          </p:grpSpPr>
          <p:sp>
            <p:nvSpPr>
              <p:cNvPr id="1090" name="Google Shape;1090;p49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1092;p49"/>
            <p:cNvGrpSpPr/>
            <p:nvPr/>
          </p:nvGrpSpPr>
          <p:grpSpPr>
            <a:xfrm>
              <a:off x="3819939" y="3200810"/>
              <a:ext cx="426097" cy="425694"/>
              <a:chOff x="3314750" y="3817357"/>
              <a:chExt cx="356865" cy="356498"/>
            </a:xfrm>
          </p:grpSpPr>
          <p:sp>
            <p:nvSpPr>
              <p:cNvPr id="1093" name="Google Shape;1093;p49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1097;p49"/>
            <p:cNvGrpSpPr/>
            <p:nvPr/>
          </p:nvGrpSpPr>
          <p:grpSpPr>
            <a:xfrm>
              <a:off x="4355369" y="3200810"/>
              <a:ext cx="426097" cy="425694"/>
              <a:chOff x="3763184" y="3817357"/>
              <a:chExt cx="356865" cy="356498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49"/>
            <p:cNvGrpSpPr/>
            <p:nvPr/>
          </p:nvGrpSpPr>
          <p:grpSpPr>
            <a:xfrm>
              <a:off x="5426577" y="3201040"/>
              <a:ext cx="425220" cy="425694"/>
              <a:chOff x="5589452" y="3367036"/>
              <a:chExt cx="356131" cy="356498"/>
            </a:xfrm>
          </p:grpSpPr>
          <p:sp>
            <p:nvSpPr>
              <p:cNvPr id="1103" name="Google Shape;1103;p49"/>
              <p:cNvSpPr/>
              <p:nvPr/>
            </p:nvSpPr>
            <p:spPr>
              <a:xfrm>
                <a:off x="5589452" y="3367036"/>
                <a:ext cx="356131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85" h="13599" extrusionOk="0">
                    <a:moveTo>
                      <a:pt x="6786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786" y="13598"/>
                    </a:cubicBezTo>
                    <a:cubicBezTo>
                      <a:pt x="10539" y="13598"/>
                      <a:pt x="13585" y="10552"/>
                      <a:pt x="13585" y="6799"/>
                    </a:cubicBezTo>
                    <a:cubicBezTo>
                      <a:pt x="13585" y="3046"/>
                      <a:pt x="10539" y="0"/>
                      <a:pt x="67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5666655" y="3420751"/>
                <a:ext cx="165023" cy="241099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9197" extrusionOk="0">
                    <a:moveTo>
                      <a:pt x="2180" y="1"/>
                    </a:moveTo>
                    <a:cubicBezTo>
                      <a:pt x="2123" y="1"/>
                      <a:pt x="2065" y="59"/>
                      <a:pt x="2065" y="116"/>
                    </a:cubicBezTo>
                    <a:lnTo>
                      <a:pt x="2051" y="217"/>
                    </a:lnTo>
                    <a:cubicBezTo>
                      <a:pt x="1964" y="1199"/>
                      <a:pt x="1184" y="1964"/>
                      <a:pt x="203" y="2065"/>
                    </a:cubicBezTo>
                    <a:lnTo>
                      <a:pt x="102" y="2080"/>
                    </a:lnTo>
                    <a:cubicBezTo>
                      <a:pt x="44" y="2080"/>
                      <a:pt x="1" y="2137"/>
                      <a:pt x="1" y="2195"/>
                    </a:cubicBezTo>
                    <a:lnTo>
                      <a:pt x="1" y="4057"/>
                    </a:lnTo>
                    <a:cubicBezTo>
                      <a:pt x="1" y="4129"/>
                      <a:pt x="44" y="4173"/>
                      <a:pt x="116" y="4173"/>
                    </a:cubicBezTo>
                    <a:lnTo>
                      <a:pt x="2051" y="4173"/>
                    </a:lnTo>
                    <a:lnTo>
                      <a:pt x="2051" y="6786"/>
                    </a:lnTo>
                    <a:cubicBezTo>
                      <a:pt x="2051" y="8099"/>
                      <a:pt x="3119" y="9167"/>
                      <a:pt x="4447" y="9196"/>
                    </a:cubicBezTo>
                    <a:cubicBezTo>
                      <a:pt x="5096" y="9196"/>
                      <a:pt x="5717" y="8936"/>
                      <a:pt x="6165" y="8460"/>
                    </a:cubicBezTo>
                    <a:lnTo>
                      <a:pt x="6266" y="8345"/>
                    </a:lnTo>
                    <a:cubicBezTo>
                      <a:pt x="6295" y="8330"/>
                      <a:pt x="6295" y="8287"/>
                      <a:pt x="6266" y="8258"/>
                    </a:cubicBezTo>
                    <a:lnTo>
                      <a:pt x="5140" y="6930"/>
                    </a:lnTo>
                    <a:cubicBezTo>
                      <a:pt x="5132" y="6915"/>
                      <a:pt x="5114" y="6908"/>
                      <a:pt x="5096" y="6908"/>
                    </a:cubicBezTo>
                    <a:cubicBezTo>
                      <a:pt x="5078" y="6908"/>
                      <a:pt x="5060" y="6915"/>
                      <a:pt x="5053" y="6930"/>
                    </a:cubicBezTo>
                    <a:lnTo>
                      <a:pt x="4923" y="7132"/>
                    </a:lnTo>
                    <a:cubicBezTo>
                      <a:pt x="4815" y="7294"/>
                      <a:pt x="4631" y="7393"/>
                      <a:pt x="4442" y="7393"/>
                    </a:cubicBezTo>
                    <a:cubicBezTo>
                      <a:pt x="4429" y="7393"/>
                      <a:pt x="4416" y="7393"/>
                      <a:pt x="4404" y="7392"/>
                    </a:cubicBezTo>
                    <a:cubicBezTo>
                      <a:pt x="4100" y="7363"/>
                      <a:pt x="3855" y="7103"/>
                      <a:pt x="3869" y="6800"/>
                    </a:cubicBezTo>
                    <a:lnTo>
                      <a:pt x="3869" y="4173"/>
                    </a:lnTo>
                    <a:lnTo>
                      <a:pt x="5818" y="4173"/>
                    </a:lnTo>
                    <a:cubicBezTo>
                      <a:pt x="5876" y="4173"/>
                      <a:pt x="5934" y="4115"/>
                      <a:pt x="5934" y="4057"/>
                    </a:cubicBezTo>
                    <a:lnTo>
                      <a:pt x="5934" y="2195"/>
                    </a:lnTo>
                    <a:cubicBezTo>
                      <a:pt x="5934" y="2123"/>
                      <a:pt x="5876" y="2080"/>
                      <a:pt x="5818" y="2080"/>
                    </a:cubicBezTo>
                    <a:lnTo>
                      <a:pt x="3869" y="2080"/>
                    </a:lnTo>
                    <a:lnTo>
                      <a:pt x="3869" y="116"/>
                    </a:lnTo>
                    <a:cubicBezTo>
                      <a:pt x="3869" y="59"/>
                      <a:pt x="3812" y="1"/>
                      <a:pt x="37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4891237" y="3200810"/>
              <a:ext cx="425658" cy="425694"/>
              <a:chOff x="4211985" y="3817357"/>
              <a:chExt cx="356498" cy="356498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49"/>
          <p:cNvSpPr/>
          <p:nvPr/>
        </p:nvSpPr>
        <p:spPr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0" name="Google Shape;1110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1" name="Google Shape;1111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472F0DC-C23C-4F89-9423-D908D9362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1144" y="3450714"/>
            <a:ext cx="3654600" cy="1017000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subTitle" idx="1"/>
          </p:nvPr>
        </p:nvSpPr>
        <p:spPr>
          <a:xfrm>
            <a:off x="1759866" y="1151873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1. Introduction</a:t>
            </a:r>
            <a:endParaRPr dirty="0"/>
          </a:p>
        </p:txBody>
      </p:sp>
      <p:sp>
        <p:nvSpPr>
          <p:cNvPr id="467" name="Google Shape;467;p34"/>
          <p:cNvSpPr txBox="1">
            <a:spLocks noGrp="1"/>
          </p:cNvSpPr>
          <p:nvPr>
            <p:ph type="subTitle" idx="3"/>
          </p:nvPr>
        </p:nvSpPr>
        <p:spPr>
          <a:xfrm>
            <a:off x="5742666" y="2524461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Actuator sizing</a:t>
            </a:r>
            <a:endParaRPr dirty="0"/>
          </a:p>
        </p:txBody>
      </p:sp>
      <p:sp>
        <p:nvSpPr>
          <p:cNvPr id="468" name="Google Shape;468;p34"/>
          <p:cNvSpPr txBox="1">
            <a:spLocks noGrp="1"/>
          </p:cNvSpPr>
          <p:nvPr>
            <p:ph type="subTitle" idx="4"/>
          </p:nvPr>
        </p:nvSpPr>
        <p:spPr>
          <a:xfrm>
            <a:off x="5742666" y="2875985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Actuator calculations and selection</a:t>
            </a:r>
            <a:endParaRPr dirty="0"/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2"/>
          </p:nvPr>
        </p:nvSpPr>
        <p:spPr>
          <a:xfrm>
            <a:off x="1759866" y="1503397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eneral Idea for our project</a:t>
            </a:r>
            <a:endParaRPr dirty="0"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5"/>
          </p:nvPr>
        </p:nvSpPr>
        <p:spPr>
          <a:xfrm>
            <a:off x="5742666" y="1151873"/>
            <a:ext cx="3168986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Control and stateflow</a:t>
            </a:r>
            <a:endParaRPr dirty="0"/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6"/>
          </p:nvPr>
        </p:nvSpPr>
        <p:spPr>
          <a:xfrm>
            <a:off x="5742666" y="1503397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did we control our project</a:t>
            </a:r>
            <a:endParaRPr dirty="0"/>
          </a:p>
        </p:txBody>
      </p:sp>
      <p:sp>
        <p:nvSpPr>
          <p:cNvPr id="473" name="Google Shape;473;p34"/>
          <p:cNvSpPr txBox="1">
            <a:spLocks noGrp="1"/>
          </p:cNvSpPr>
          <p:nvPr>
            <p:ph type="subTitle" idx="7"/>
          </p:nvPr>
        </p:nvSpPr>
        <p:spPr>
          <a:xfrm>
            <a:off x="1758617" y="2513442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Subsystems</a:t>
            </a:r>
            <a:endParaRPr dirty="0"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8"/>
          </p:nvPr>
        </p:nvSpPr>
        <p:spPr>
          <a:xfrm>
            <a:off x="1758617" y="2864966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Description of each subsystem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29CC86-ABC1-4F3F-9D9F-DDE356D3DDDC}"/>
              </a:ext>
            </a:extLst>
          </p:cNvPr>
          <p:cNvGrpSpPr/>
          <p:nvPr/>
        </p:nvGrpSpPr>
        <p:grpSpPr>
          <a:xfrm>
            <a:off x="718751" y="2512221"/>
            <a:ext cx="974100" cy="974100"/>
            <a:chOff x="4702809" y="3212255"/>
            <a:chExt cx="974100" cy="974100"/>
          </a:xfrm>
        </p:grpSpPr>
        <p:sp>
          <p:nvSpPr>
            <p:cNvPr id="465" name="Google Shape;465;p34"/>
            <p:cNvSpPr/>
            <p:nvPr/>
          </p:nvSpPr>
          <p:spPr>
            <a:xfrm>
              <a:off x="4702809" y="3212255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34"/>
            <p:cNvGrpSpPr/>
            <p:nvPr/>
          </p:nvGrpSpPr>
          <p:grpSpPr>
            <a:xfrm>
              <a:off x="4892294" y="3422387"/>
              <a:ext cx="595114" cy="553799"/>
              <a:chOff x="7402362" y="3681535"/>
              <a:chExt cx="402757" cy="372728"/>
            </a:xfrm>
          </p:grpSpPr>
          <p:sp>
            <p:nvSpPr>
              <p:cNvPr id="476" name="Google Shape;476;p34"/>
              <p:cNvSpPr/>
              <p:nvPr/>
            </p:nvSpPr>
            <p:spPr>
              <a:xfrm>
                <a:off x="7471248" y="3681535"/>
                <a:ext cx="333871" cy="303763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1562" extrusionOk="0">
                    <a:moveTo>
                      <a:pt x="6341" y="0"/>
                    </a:moveTo>
                    <a:cubicBezTo>
                      <a:pt x="4868" y="0"/>
                      <a:pt x="3393" y="562"/>
                      <a:pt x="2268" y="1687"/>
                    </a:cubicBezTo>
                    <a:cubicBezTo>
                      <a:pt x="0" y="3955"/>
                      <a:pt x="21" y="7624"/>
                      <a:pt x="2296" y="9871"/>
                    </a:cubicBezTo>
                    <a:cubicBezTo>
                      <a:pt x="2407" y="9982"/>
                      <a:pt x="2518" y="10086"/>
                      <a:pt x="2636" y="10184"/>
                    </a:cubicBezTo>
                    <a:cubicBezTo>
                      <a:pt x="3718" y="11105"/>
                      <a:pt x="5049" y="11561"/>
                      <a:pt x="6375" y="11561"/>
                    </a:cubicBezTo>
                    <a:cubicBezTo>
                      <a:pt x="7854" y="11561"/>
                      <a:pt x="9327" y="10994"/>
                      <a:pt x="10446" y="9871"/>
                    </a:cubicBezTo>
                    <a:cubicBezTo>
                      <a:pt x="12576" y="7749"/>
                      <a:pt x="12707" y="4343"/>
                      <a:pt x="10758" y="2061"/>
                    </a:cubicBezTo>
                    <a:cubicBezTo>
                      <a:pt x="10661" y="1943"/>
                      <a:pt x="10557" y="1832"/>
                      <a:pt x="10446" y="1721"/>
                    </a:cubicBezTo>
                    <a:cubicBezTo>
                      <a:pt x="9320" y="574"/>
                      <a:pt x="7831" y="0"/>
                      <a:pt x="63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7508791" y="3711985"/>
                <a:ext cx="251691" cy="243572"/>
              </a:xfrm>
              <a:custGeom>
                <a:avLst/>
                <a:gdLst/>
                <a:ahLst/>
                <a:cxnLst/>
                <a:rect l="l" t="t" r="r" b="b"/>
                <a:pathLst>
                  <a:path w="9580" h="9271" extrusionOk="0">
                    <a:moveTo>
                      <a:pt x="4946" y="1"/>
                    </a:moveTo>
                    <a:cubicBezTo>
                      <a:pt x="4842" y="1"/>
                      <a:pt x="4738" y="7"/>
                      <a:pt x="4641" y="14"/>
                    </a:cubicBezTo>
                    <a:cubicBezTo>
                      <a:pt x="2906" y="125"/>
                      <a:pt x="1381" y="1201"/>
                      <a:pt x="694" y="2796"/>
                    </a:cubicBezTo>
                    <a:cubicBezTo>
                      <a:pt x="0" y="4384"/>
                      <a:pt x="257" y="6229"/>
                      <a:pt x="1360" y="7575"/>
                    </a:cubicBezTo>
                    <a:cubicBezTo>
                      <a:pt x="1561" y="7818"/>
                      <a:pt x="1790" y="8047"/>
                      <a:pt x="2039" y="8248"/>
                    </a:cubicBezTo>
                    <a:cubicBezTo>
                      <a:pt x="2878" y="8922"/>
                      <a:pt x="3906" y="9270"/>
                      <a:pt x="4943" y="9270"/>
                    </a:cubicBezTo>
                    <a:cubicBezTo>
                      <a:pt x="5623" y="9270"/>
                      <a:pt x="6306" y="9121"/>
                      <a:pt x="6943" y="8816"/>
                    </a:cubicBezTo>
                    <a:cubicBezTo>
                      <a:pt x="8553" y="8047"/>
                      <a:pt x="9579" y="6417"/>
                      <a:pt x="9579" y="4634"/>
                    </a:cubicBezTo>
                    <a:cubicBezTo>
                      <a:pt x="9579" y="3247"/>
                      <a:pt x="8955" y="1936"/>
                      <a:pt x="7880" y="1055"/>
                    </a:cubicBezTo>
                    <a:cubicBezTo>
                      <a:pt x="7741" y="937"/>
                      <a:pt x="7595" y="833"/>
                      <a:pt x="7443" y="736"/>
                    </a:cubicBezTo>
                    <a:cubicBezTo>
                      <a:pt x="6694" y="257"/>
                      <a:pt x="5827" y="1"/>
                      <a:pt x="49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7502039" y="3706442"/>
                <a:ext cx="276466" cy="254686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9694" extrusionOk="0">
                    <a:moveTo>
                      <a:pt x="5203" y="434"/>
                    </a:moveTo>
                    <a:cubicBezTo>
                      <a:pt x="6375" y="434"/>
                      <a:pt x="7492" y="898"/>
                      <a:pt x="8324" y="1724"/>
                    </a:cubicBezTo>
                    <a:cubicBezTo>
                      <a:pt x="9808" y="3215"/>
                      <a:pt x="10044" y="5545"/>
                      <a:pt x="8872" y="7300"/>
                    </a:cubicBezTo>
                    <a:cubicBezTo>
                      <a:pt x="8035" y="8555"/>
                      <a:pt x="6642" y="9259"/>
                      <a:pt x="5203" y="9259"/>
                    </a:cubicBezTo>
                    <a:cubicBezTo>
                      <a:pt x="4638" y="9259"/>
                      <a:pt x="4065" y="9150"/>
                      <a:pt x="3517" y="8923"/>
                    </a:cubicBezTo>
                    <a:cubicBezTo>
                      <a:pt x="1568" y="8119"/>
                      <a:pt x="465" y="6052"/>
                      <a:pt x="875" y="3992"/>
                    </a:cubicBezTo>
                    <a:cubicBezTo>
                      <a:pt x="1284" y="1925"/>
                      <a:pt x="3094" y="434"/>
                      <a:pt x="5203" y="434"/>
                    </a:cubicBezTo>
                    <a:close/>
                    <a:moveTo>
                      <a:pt x="5207" y="0"/>
                    </a:moveTo>
                    <a:cubicBezTo>
                      <a:pt x="4584" y="0"/>
                      <a:pt x="3954" y="120"/>
                      <a:pt x="3351" y="371"/>
                    </a:cubicBezTo>
                    <a:cubicBezTo>
                      <a:pt x="1214" y="1252"/>
                      <a:pt x="1" y="3520"/>
                      <a:pt x="451" y="5788"/>
                    </a:cubicBezTo>
                    <a:cubicBezTo>
                      <a:pt x="895" y="8056"/>
                      <a:pt x="2886" y="9693"/>
                      <a:pt x="5203" y="9693"/>
                    </a:cubicBezTo>
                    <a:cubicBezTo>
                      <a:pt x="5211" y="9693"/>
                      <a:pt x="5220" y="9693"/>
                      <a:pt x="5228" y="9693"/>
                    </a:cubicBezTo>
                    <a:cubicBezTo>
                      <a:pt x="6502" y="9693"/>
                      <a:pt x="7727" y="9181"/>
                      <a:pt x="8629" y="8278"/>
                    </a:cubicBezTo>
                    <a:cubicBezTo>
                      <a:pt x="10266" y="6641"/>
                      <a:pt x="10523" y="4082"/>
                      <a:pt x="9240" y="2154"/>
                    </a:cubicBezTo>
                    <a:cubicBezTo>
                      <a:pt x="8319" y="775"/>
                      <a:pt x="6788" y="0"/>
                      <a:pt x="5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4"/>
              <p:cNvSpPr/>
              <p:nvPr/>
            </p:nvSpPr>
            <p:spPr>
              <a:xfrm>
                <a:off x="7402362" y="3750580"/>
                <a:ext cx="333871" cy="303684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1559" extrusionOk="0">
                    <a:moveTo>
                      <a:pt x="6339" y="0"/>
                    </a:moveTo>
                    <a:cubicBezTo>
                      <a:pt x="4863" y="0"/>
                      <a:pt x="3387" y="562"/>
                      <a:pt x="2262" y="1688"/>
                    </a:cubicBezTo>
                    <a:cubicBezTo>
                      <a:pt x="0" y="3949"/>
                      <a:pt x="14" y="7625"/>
                      <a:pt x="2296" y="9865"/>
                    </a:cubicBezTo>
                    <a:cubicBezTo>
                      <a:pt x="2407" y="9976"/>
                      <a:pt x="2518" y="10080"/>
                      <a:pt x="2629" y="10177"/>
                    </a:cubicBezTo>
                    <a:cubicBezTo>
                      <a:pt x="3711" y="11101"/>
                      <a:pt x="5041" y="11558"/>
                      <a:pt x="6368" y="11558"/>
                    </a:cubicBezTo>
                    <a:cubicBezTo>
                      <a:pt x="7850" y="11558"/>
                      <a:pt x="9327" y="10989"/>
                      <a:pt x="10446" y="9865"/>
                    </a:cubicBezTo>
                    <a:lnTo>
                      <a:pt x="10446" y="9872"/>
                    </a:lnTo>
                    <a:cubicBezTo>
                      <a:pt x="12569" y="7743"/>
                      <a:pt x="12708" y="4344"/>
                      <a:pt x="10758" y="2055"/>
                    </a:cubicBezTo>
                    <a:cubicBezTo>
                      <a:pt x="10654" y="1937"/>
                      <a:pt x="10557" y="1826"/>
                      <a:pt x="10446" y="1715"/>
                    </a:cubicBezTo>
                    <a:cubicBezTo>
                      <a:pt x="9318" y="573"/>
                      <a:pt x="7828" y="0"/>
                      <a:pt x="63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4"/>
              <p:cNvSpPr/>
              <p:nvPr/>
            </p:nvSpPr>
            <p:spPr>
              <a:xfrm>
                <a:off x="7435334" y="3781029"/>
                <a:ext cx="256078" cy="243520"/>
              </a:xfrm>
              <a:custGeom>
                <a:avLst/>
                <a:gdLst/>
                <a:ahLst/>
                <a:cxnLst/>
                <a:rect l="l" t="t" r="r" b="b"/>
                <a:pathLst>
                  <a:path w="9747" h="9269" extrusionOk="0">
                    <a:moveTo>
                      <a:pt x="5117" y="0"/>
                    </a:moveTo>
                    <a:cubicBezTo>
                      <a:pt x="4109" y="0"/>
                      <a:pt x="3101" y="328"/>
                      <a:pt x="2262" y="986"/>
                    </a:cubicBezTo>
                    <a:cubicBezTo>
                      <a:pt x="556" y="2318"/>
                      <a:pt x="1" y="4656"/>
                      <a:pt x="930" y="6618"/>
                    </a:cubicBezTo>
                    <a:cubicBezTo>
                      <a:pt x="1705" y="8262"/>
                      <a:pt x="3357" y="9269"/>
                      <a:pt x="5120" y="9269"/>
                    </a:cubicBezTo>
                    <a:cubicBezTo>
                      <a:pt x="5455" y="9269"/>
                      <a:pt x="5795" y="9232"/>
                      <a:pt x="6133" y="9157"/>
                    </a:cubicBezTo>
                    <a:cubicBezTo>
                      <a:pt x="8248" y="8679"/>
                      <a:pt x="9746" y="6799"/>
                      <a:pt x="9746" y="4635"/>
                    </a:cubicBezTo>
                    <a:cubicBezTo>
                      <a:pt x="9746" y="3247"/>
                      <a:pt x="9122" y="1930"/>
                      <a:pt x="8054" y="1049"/>
                    </a:cubicBezTo>
                    <a:cubicBezTo>
                      <a:pt x="7201" y="351"/>
                      <a:pt x="6159" y="0"/>
                      <a:pt x="5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4"/>
              <p:cNvSpPr/>
              <p:nvPr/>
            </p:nvSpPr>
            <p:spPr>
              <a:xfrm>
                <a:off x="7432969" y="3775407"/>
                <a:ext cx="276466" cy="254791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9698" extrusionOk="0">
                    <a:moveTo>
                      <a:pt x="5229" y="437"/>
                    </a:moveTo>
                    <a:cubicBezTo>
                      <a:pt x="6392" y="437"/>
                      <a:pt x="7505" y="901"/>
                      <a:pt x="8324" y="1727"/>
                    </a:cubicBezTo>
                    <a:cubicBezTo>
                      <a:pt x="9815" y="3212"/>
                      <a:pt x="10044" y="5549"/>
                      <a:pt x="8879" y="7297"/>
                    </a:cubicBezTo>
                    <a:cubicBezTo>
                      <a:pt x="8036" y="8554"/>
                      <a:pt x="6642" y="9262"/>
                      <a:pt x="5203" y="9262"/>
                    </a:cubicBezTo>
                    <a:cubicBezTo>
                      <a:pt x="4640" y="9262"/>
                      <a:pt x="4070" y="9153"/>
                      <a:pt x="3524" y="8927"/>
                    </a:cubicBezTo>
                    <a:cubicBezTo>
                      <a:pt x="1575" y="8123"/>
                      <a:pt x="472" y="6056"/>
                      <a:pt x="882" y="3989"/>
                    </a:cubicBezTo>
                    <a:cubicBezTo>
                      <a:pt x="1291" y="1922"/>
                      <a:pt x="3101" y="437"/>
                      <a:pt x="5203" y="437"/>
                    </a:cubicBezTo>
                    <a:cubicBezTo>
                      <a:pt x="5212" y="437"/>
                      <a:pt x="5220" y="437"/>
                      <a:pt x="5229" y="437"/>
                    </a:cubicBezTo>
                    <a:close/>
                    <a:moveTo>
                      <a:pt x="5204" y="0"/>
                    </a:moveTo>
                    <a:cubicBezTo>
                      <a:pt x="4583" y="0"/>
                      <a:pt x="3954" y="119"/>
                      <a:pt x="3351" y="368"/>
                    </a:cubicBezTo>
                    <a:cubicBezTo>
                      <a:pt x="1215" y="1256"/>
                      <a:pt x="1" y="3524"/>
                      <a:pt x="452" y="5792"/>
                    </a:cubicBezTo>
                    <a:cubicBezTo>
                      <a:pt x="902" y="8060"/>
                      <a:pt x="2893" y="9697"/>
                      <a:pt x="5203" y="9697"/>
                    </a:cubicBezTo>
                    <a:cubicBezTo>
                      <a:pt x="6493" y="9697"/>
                      <a:pt x="7728" y="9191"/>
                      <a:pt x="8636" y="8275"/>
                    </a:cubicBezTo>
                    <a:cubicBezTo>
                      <a:pt x="10266" y="6645"/>
                      <a:pt x="10523" y="4079"/>
                      <a:pt x="9240" y="2157"/>
                    </a:cubicBezTo>
                    <a:cubicBezTo>
                      <a:pt x="8319" y="773"/>
                      <a:pt x="6786" y="0"/>
                      <a:pt x="5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7528286" y="3838093"/>
                <a:ext cx="82758" cy="129418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4926" extrusionOk="0">
                    <a:moveTo>
                      <a:pt x="1575" y="0"/>
                    </a:moveTo>
                    <a:cubicBezTo>
                      <a:pt x="722" y="0"/>
                      <a:pt x="14" y="604"/>
                      <a:pt x="14" y="1339"/>
                    </a:cubicBezTo>
                    <a:cubicBezTo>
                      <a:pt x="14" y="2081"/>
                      <a:pt x="715" y="2678"/>
                      <a:pt x="1575" y="2678"/>
                    </a:cubicBezTo>
                    <a:cubicBezTo>
                      <a:pt x="2199" y="2678"/>
                      <a:pt x="2705" y="3087"/>
                      <a:pt x="2705" y="3579"/>
                    </a:cubicBezTo>
                    <a:cubicBezTo>
                      <a:pt x="2705" y="4079"/>
                      <a:pt x="2199" y="4488"/>
                      <a:pt x="1575" y="4488"/>
                    </a:cubicBezTo>
                    <a:cubicBezTo>
                      <a:pt x="958" y="4488"/>
                      <a:pt x="451" y="4079"/>
                      <a:pt x="451" y="3579"/>
                    </a:cubicBezTo>
                    <a:cubicBezTo>
                      <a:pt x="465" y="3423"/>
                      <a:pt x="349" y="3345"/>
                      <a:pt x="233" y="3345"/>
                    </a:cubicBezTo>
                    <a:cubicBezTo>
                      <a:pt x="117" y="3345"/>
                      <a:pt x="0" y="3423"/>
                      <a:pt x="14" y="3579"/>
                    </a:cubicBezTo>
                    <a:cubicBezTo>
                      <a:pt x="14" y="4322"/>
                      <a:pt x="715" y="4925"/>
                      <a:pt x="1575" y="4925"/>
                    </a:cubicBezTo>
                    <a:cubicBezTo>
                      <a:pt x="2442" y="4925"/>
                      <a:pt x="3136" y="4322"/>
                      <a:pt x="3136" y="3579"/>
                    </a:cubicBezTo>
                    <a:cubicBezTo>
                      <a:pt x="3136" y="2844"/>
                      <a:pt x="2442" y="2241"/>
                      <a:pt x="1575" y="2241"/>
                    </a:cubicBezTo>
                    <a:cubicBezTo>
                      <a:pt x="958" y="2241"/>
                      <a:pt x="451" y="1838"/>
                      <a:pt x="451" y="1339"/>
                    </a:cubicBezTo>
                    <a:cubicBezTo>
                      <a:pt x="451" y="840"/>
                      <a:pt x="958" y="437"/>
                      <a:pt x="1575" y="437"/>
                    </a:cubicBezTo>
                    <a:cubicBezTo>
                      <a:pt x="2199" y="437"/>
                      <a:pt x="2705" y="840"/>
                      <a:pt x="2705" y="1339"/>
                    </a:cubicBezTo>
                    <a:cubicBezTo>
                      <a:pt x="2692" y="1499"/>
                      <a:pt x="2806" y="1578"/>
                      <a:pt x="2921" y="1578"/>
                    </a:cubicBezTo>
                    <a:cubicBezTo>
                      <a:pt x="3035" y="1578"/>
                      <a:pt x="3149" y="1499"/>
                      <a:pt x="3136" y="1339"/>
                    </a:cubicBezTo>
                    <a:cubicBezTo>
                      <a:pt x="3136" y="604"/>
                      <a:pt x="2435" y="0"/>
                      <a:pt x="1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7563622" y="3825798"/>
                <a:ext cx="12164" cy="15335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837" extrusionOk="0">
                    <a:moveTo>
                      <a:pt x="232" y="0"/>
                    </a:moveTo>
                    <a:cubicBezTo>
                      <a:pt x="117" y="0"/>
                      <a:pt x="1" y="80"/>
                      <a:pt x="15" y="239"/>
                    </a:cubicBezTo>
                    <a:lnTo>
                      <a:pt x="15" y="5622"/>
                    </a:lnTo>
                    <a:cubicBezTo>
                      <a:pt x="15" y="5740"/>
                      <a:pt x="112" y="5837"/>
                      <a:pt x="230" y="5837"/>
                    </a:cubicBezTo>
                    <a:cubicBezTo>
                      <a:pt x="355" y="5837"/>
                      <a:pt x="452" y="5740"/>
                      <a:pt x="445" y="5622"/>
                    </a:cubicBezTo>
                    <a:lnTo>
                      <a:pt x="445" y="239"/>
                    </a:lnTo>
                    <a:cubicBezTo>
                      <a:pt x="462" y="80"/>
                      <a:pt x="3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C36CCB-C2C2-4560-9132-0546C6EDD2A0}"/>
              </a:ext>
            </a:extLst>
          </p:cNvPr>
          <p:cNvGrpSpPr/>
          <p:nvPr/>
        </p:nvGrpSpPr>
        <p:grpSpPr>
          <a:xfrm>
            <a:off x="4702800" y="1150653"/>
            <a:ext cx="974100" cy="974100"/>
            <a:chOff x="4702809" y="1832705"/>
            <a:chExt cx="974100" cy="974100"/>
          </a:xfrm>
        </p:grpSpPr>
        <p:sp>
          <p:nvSpPr>
            <p:cNvPr id="464" name="Google Shape;464;p34"/>
            <p:cNvSpPr/>
            <p:nvPr/>
          </p:nvSpPr>
          <p:spPr>
            <a:xfrm>
              <a:off x="4702809" y="1832705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34"/>
            <p:cNvGrpSpPr/>
            <p:nvPr/>
          </p:nvGrpSpPr>
          <p:grpSpPr>
            <a:xfrm>
              <a:off x="4905606" y="2036293"/>
              <a:ext cx="568484" cy="566915"/>
              <a:chOff x="830742" y="2763601"/>
              <a:chExt cx="384734" cy="381556"/>
            </a:xfrm>
          </p:grpSpPr>
          <p:sp>
            <p:nvSpPr>
              <p:cNvPr id="485" name="Google Shape;485;p34"/>
              <p:cNvSpPr/>
              <p:nvPr/>
            </p:nvSpPr>
            <p:spPr>
              <a:xfrm>
                <a:off x="830742" y="2881012"/>
                <a:ext cx="174423" cy="83678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185" extrusionOk="0">
                    <a:moveTo>
                      <a:pt x="6639" y="1"/>
                    </a:moveTo>
                    <a:lnTo>
                      <a:pt x="5189" y="125"/>
                    </a:lnTo>
                    <a:cubicBezTo>
                      <a:pt x="3289" y="285"/>
                      <a:pt x="1506" y="1110"/>
                      <a:pt x="160" y="2456"/>
                    </a:cubicBezTo>
                    <a:cubicBezTo>
                      <a:pt x="1" y="2616"/>
                      <a:pt x="105" y="2886"/>
                      <a:pt x="327" y="2907"/>
                    </a:cubicBezTo>
                    <a:lnTo>
                      <a:pt x="3462" y="3184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1013520" y="2973045"/>
                <a:ext cx="83494" cy="17211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6551" extrusionOk="0">
                    <a:moveTo>
                      <a:pt x="3178" y="0"/>
                    </a:moveTo>
                    <a:lnTo>
                      <a:pt x="1" y="3177"/>
                    </a:lnTo>
                    <a:lnTo>
                      <a:pt x="278" y="6305"/>
                    </a:lnTo>
                    <a:cubicBezTo>
                      <a:pt x="292" y="6457"/>
                      <a:pt x="415" y="6550"/>
                      <a:pt x="543" y="6550"/>
                    </a:cubicBezTo>
                    <a:cubicBezTo>
                      <a:pt x="608" y="6550"/>
                      <a:pt x="675" y="6526"/>
                      <a:pt x="729" y="6472"/>
                    </a:cubicBezTo>
                    <a:cubicBezTo>
                      <a:pt x="2075" y="5126"/>
                      <a:pt x="2900" y="3344"/>
                      <a:pt x="3053" y="1443"/>
                    </a:cubicBezTo>
                    <a:lnTo>
                      <a:pt x="3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903281" y="2763601"/>
                <a:ext cx="312038" cy="310383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11814" extrusionOk="0">
                    <a:moveTo>
                      <a:pt x="11644" y="0"/>
                    </a:moveTo>
                    <a:cubicBezTo>
                      <a:pt x="11624" y="0"/>
                      <a:pt x="11604" y="3"/>
                      <a:pt x="11584" y="10"/>
                    </a:cubicBezTo>
                    <a:lnTo>
                      <a:pt x="9080" y="745"/>
                    </a:lnTo>
                    <a:lnTo>
                      <a:pt x="7228" y="1286"/>
                    </a:lnTo>
                    <a:cubicBezTo>
                      <a:pt x="7075" y="1327"/>
                      <a:pt x="6937" y="1411"/>
                      <a:pt x="6826" y="1522"/>
                    </a:cubicBezTo>
                    <a:lnTo>
                      <a:pt x="91" y="8257"/>
                    </a:lnTo>
                    <a:cubicBezTo>
                      <a:pt x="0" y="8340"/>
                      <a:pt x="0" y="8479"/>
                      <a:pt x="91" y="8569"/>
                    </a:cubicBezTo>
                    <a:lnTo>
                      <a:pt x="1436" y="9914"/>
                    </a:lnTo>
                    <a:lnTo>
                      <a:pt x="1929" y="10414"/>
                    </a:lnTo>
                    <a:lnTo>
                      <a:pt x="3267" y="11746"/>
                    </a:lnTo>
                    <a:cubicBezTo>
                      <a:pt x="3312" y="11791"/>
                      <a:pt x="3373" y="11813"/>
                      <a:pt x="3435" y="11813"/>
                    </a:cubicBezTo>
                    <a:cubicBezTo>
                      <a:pt x="3496" y="11813"/>
                      <a:pt x="3559" y="11791"/>
                      <a:pt x="3607" y="11746"/>
                    </a:cubicBezTo>
                    <a:lnTo>
                      <a:pt x="7374" y="7965"/>
                    </a:lnTo>
                    <a:lnTo>
                      <a:pt x="10308" y="5038"/>
                    </a:lnTo>
                    <a:cubicBezTo>
                      <a:pt x="10432" y="4913"/>
                      <a:pt x="10523" y="4761"/>
                      <a:pt x="10571" y="4594"/>
                    </a:cubicBezTo>
                    <a:lnTo>
                      <a:pt x="11840" y="259"/>
                    </a:lnTo>
                    <a:cubicBezTo>
                      <a:pt x="11876" y="127"/>
                      <a:pt x="11772" y="0"/>
                      <a:pt x="11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1060732" y="2852218"/>
                <a:ext cx="65261" cy="65261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484" extrusionOk="0">
                    <a:moveTo>
                      <a:pt x="1242" y="1"/>
                    </a:moveTo>
                    <a:cubicBezTo>
                      <a:pt x="555" y="1"/>
                      <a:pt x="0" y="556"/>
                      <a:pt x="0" y="1242"/>
                    </a:cubicBezTo>
                    <a:cubicBezTo>
                      <a:pt x="0" y="1929"/>
                      <a:pt x="555" y="2484"/>
                      <a:pt x="1242" y="2484"/>
                    </a:cubicBezTo>
                    <a:cubicBezTo>
                      <a:pt x="1922" y="2484"/>
                      <a:pt x="2483" y="1929"/>
                      <a:pt x="2483" y="1242"/>
                    </a:cubicBezTo>
                    <a:cubicBezTo>
                      <a:pt x="2483" y="556"/>
                      <a:pt x="1922" y="1"/>
                      <a:pt x="1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895084" y="2998739"/>
                <a:ext cx="84387" cy="83520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79" extrusionOk="0">
                    <a:moveTo>
                      <a:pt x="833" y="0"/>
                    </a:moveTo>
                    <a:lnTo>
                      <a:pt x="125" y="701"/>
                    </a:lnTo>
                    <a:cubicBezTo>
                      <a:pt x="0" y="826"/>
                      <a:pt x="0" y="1034"/>
                      <a:pt x="125" y="1166"/>
                    </a:cubicBezTo>
                    <a:lnTo>
                      <a:pt x="1082" y="2123"/>
                    </a:lnTo>
                    <a:lnTo>
                      <a:pt x="2046" y="3080"/>
                    </a:lnTo>
                    <a:cubicBezTo>
                      <a:pt x="2109" y="3146"/>
                      <a:pt x="2192" y="3179"/>
                      <a:pt x="2276" y="3179"/>
                    </a:cubicBezTo>
                    <a:cubicBezTo>
                      <a:pt x="2360" y="3179"/>
                      <a:pt x="2445" y="3146"/>
                      <a:pt x="2511" y="3080"/>
                    </a:cubicBezTo>
                    <a:lnTo>
                      <a:pt x="3212" y="2379"/>
                    </a:lnTo>
                    <a:lnTo>
                      <a:pt x="2275" y="1436"/>
                    </a:lnTo>
                    <a:lnTo>
                      <a:pt x="1769" y="93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4"/>
              <p:cNvSpPr/>
              <p:nvPr/>
            </p:nvSpPr>
            <p:spPr>
              <a:xfrm>
                <a:off x="903281" y="2964480"/>
                <a:ext cx="110266" cy="109504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4168" extrusionOk="0">
                    <a:moveTo>
                      <a:pt x="694" y="0"/>
                    </a:moveTo>
                    <a:lnTo>
                      <a:pt x="91" y="611"/>
                    </a:lnTo>
                    <a:cubicBezTo>
                      <a:pt x="0" y="694"/>
                      <a:pt x="0" y="833"/>
                      <a:pt x="91" y="916"/>
                    </a:cubicBezTo>
                    <a:lnTo>
                      <a:pt x="1436" y="2268"/>
                    </a:lnTo>
                    <a:lnTo>
                      <a:pt x="1936" y="2761"/>
                    </a:lnTo>
                    <a:lnTo>
                      <a:pt x="3267" y="4100"/>
                    </a:lnTo>
                    <a:cubicBezTo>
                      <a:pt x="3312" y="4145"/>
                      <a:pt x="3373" y="4167"/>
                      <a:pt x="3435" y="4167"/>
                    </a:cubicBezTo>
                    <a:cubicBezTo>
                      <a:pt x="3496" y="4167"/>
                      <a:pt x="3559" y="4145"/>
                      <a:pt x="3607" y="4100"/>
                    </a:cubicBezTo>
                    <a:lnTo>
                      <a:pt x="4197" y="3503"/>
                    </a:lnTo>
                    <a:lnTo>
                      <a:pt x="2699" y="2005"/>
                    </a:lnTo>
                    <a:lnTo>
                      <a:pt x="2199" y="1505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4"/>
              <p:cNvSpPr/>
              <p:nvPr/>
            </p:nvSpPr>
            <p:spPr>
              <a:xfrm>
                <a:off x="854992" y="3038831"/>
                <a:ext cx="34154" cy="311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87" extrusionOk="0">
                    <a:moveTo>
                      <a:pt x="986" y="1"/>
                    </a:moveTo>
                    <a:cubicBezTo>
                      <a:pt x="935" y="1"/>
                      <a:pt x="881" y="21"/>
                      <a:pt x="833" y="70"/>
                    </a:cubicBezTo>
                    <a:lnTo>
                      <a:pt x="84" y="812"/>
                    </a:lnTo>
                    <a:cubicBezTo>
                      <a:pt x="0" y="895"/>
                      <a:pt x="0" y="1041"/>
                      <a:pt x="84" y="1124"/>
                    </a:cubicBezTo>
                    <a:cubicBezTo>
                      <a:pt x="129" y="1166"/>
                      <a:pt x="186" y="1186"/>
                      <a:pt x="242" y="1186"/>
                    </a:cubicBezTo>
                    <a:cubicBezTo>
                      <a:pt x="299" y="1186"/>
                      <a:pt x="354" y="1166"/>
                      <a:pt x="396" y="1124"/>
                    </a:cubicBezTo>
                    <a:lnTo>
                      <a:pt x="1145" y="375"/>
                    </a:lnTo>
                    <a:cubicBezTo>
                      <a:pt x="1299" y="221"/>
                      <a:pt x="1155" y="1"/>
                      <a:pt x="9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4"/>
              <p:cNvSpPr/>
              <p:nvPr/>
            </p:nvSpPr>
            <p:spPr>
              <a:xfrm>
                <a:off x="873934" y="3057800"/>
                <a:ext cx="34286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193" extrusionOk="0">
                    <a:moveTo>
                      <a:pt x="987" y="0"/>
                    </a:moveTo>
                    <a:cubicBezTo>
                      <a:pt x="935" y="0"/>
                      <a:pt x="881" y="21"/>
                      <a:pt x="833" y="69"/>
                    </a:cubicBezTo>
                    <a:lnTo>
                      <a:pt x="91" y="818"/>
                    </a:lnTo>
                    <a:cubicBezTo>
                      <a:pt x="1" y="901"/>
                      <a:pt x="1" y="1040"/>
                      <a:pt x="91" y="1130"/>
                    </a:cubicBezTo>
                    <a:cubicBezTo>
                      <a:pt x="132" y="1172"/>
                      <a:pt x="188" y="1193"/>
                      <a:pt x="244" y="1193"/>
                    </a:cubicBezTo>
                    <a:cubicBezTo>
                      <a:pt x="301" y="1193"/>
                      <a:pt x="358" y="1172"/>
                      <a:pt x="403" y="1130"/>
                    </a:cubicBezTo>
                    <a:lnTo>
                      <a:pt x="1145" y="381"/>
                    </a:lnTo>
                    <a:cubicBezTo>
                      <a:pt x="1305" y="221"/>
                      <a:pt x="1158" y="0"/>
                      <a:pt x="9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912213" y="3095895"/>
                <a:ext cx="34102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193" extrusionOk="0">
                    <a:moveTo>
                      <a:pt x="983" y="0"/>
                    </a:moveTo>
                    <a:cubicBezTo>
                      <a:pt x="932" y="0"/>
                      <a:pt x="879" y="20"/>
                      <a:pt x="833" y="69"/>
                    </a:cubicBezTo>
                    <a:lnTo>
                      <a:pt x="83" y="818"/>
                    </a:lnTo>
                    <a:cubicBezTo>
                      <a:pt x="0" y="901"/>
                      <a:pt x="0" y="1040"/>
                      <a:pt x="83" y="1130"/>
                    </a:cubicBezTo>
                    <a:cubicBezTo>
                      <a:pt x="125" y="1172"/>
                      <a:pt x="181" y="1192"/>
                      <a:pt x="237" y="1192"/>
                    </a:cubicBezTo>
                    <a:cubicBezTo>
                      <a:pt x="293" y="1192"/>
                      <a:pt x="351" y="1172"/>
                      <a:pt x="396" y="1130"/>
                    </a:cubicBezTo>
                    <a:lnTo>
                      <a:pt x="1138" y="381"/>
                    </a:lnTo>
                    <a:cubicBezTo>
                      <a:pt x="1297" y="221"/>
                      <a:pt x="1151" y="0"/>
                      <a:pt x="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4"/>
              <p:cNvSpPr/>
              <p:nvPr/>
            </p:nvSpPr>
            <p:spPr>
              <a:xfrm>
                <a:off x="893061" y="3076926"/>
                <a:ext cx="34312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93" extrusionOk="0">
                    <a:moveTo>
                      <a:pt x="987" y="1"/>
                    </a:moveTo>
                    <a:cubicBezTo>
                      <a:pt x="936" y="1"/>
                      <a:pt x="882" y="21"/>
                      <a:pt x="833" y="69"/>
                    </a:cubicBezTo>
                    <a:lnTo>
                      <a:pt x="91" y="818"/>
                    </a:lnTo>
                    <a:cubicBezTo>
                      <a:pt x="1" y="902"/>
                      <a:pt x="1" y="1040"/>
                      <a:pt x="91" y="1131"/>
                    </a:cubicBezTo>
                    <a:cubicBezTo>
                      <a:pt x="133" y="1172"/>
                      <a:pt x="188" y="1193"/>
                      <a:pt x="245" y="1193"/>
                    </a:cubicBezTo>
                    <a:cubicBezTo>
                      <a:pt x="301" y="1193"/>
                      <a:pt x="358" y="1172"/>
                      <a:pt x="403" y="1131"/>
                    </a:cubicBezTo>
                    <a:lnTo>
                      <a:pt x="1145" y="381"/>
                    </a:lnTo>
                    <a:cubicBezTo>
                      <a:pt x="1305" y="222"/>
                      <a:pt x="1158" y="1"/>
                      <a:pt x="9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4"/>
              <p:cNvSpPr/>
              <p:nvPr/>
            </p:nvSpPr>
            <p:spPr>
              <a:xfrm>
                <a:off x="1141809" y="2763601"/>
                <a:ext cx="73668" cy="72801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71" extrusionOk="0">
                    <a:moveTo>
                      <a:pt x="2567" y="0"/>
                    </a:moveTo>
                    <a:cubicBezTo>
                      <a:pt x="2547" y="0"/>
                      <a:pt x="2526" y="3"/>
                      <a:pt x="2505" y="10"/>
                    </a:cubicBezTo>
                    <a:lnTo>
                      <a:pt x="1" y="745"/>
                    </a:lnTo>
                    <a:lnTo>
                      <a:pt x="2033" y="2770"/>
                    </a:lnTo>
                    <a:lnTo>
                      <a:pt x="2761" y="266"/>
                    </a:lnTo>
                    <a:cubicBezTo>
                      <a:pt x="2804" y="128"/>
                      <a:pt x="2700" y="0"/>
                      <a:pt x="25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>
                <a:off x="919491" y="2924099"/>
                <a:ext cx="135435" cy="13378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092" extrusionOk="0">
                    <a:moveTo>
                      <a:pt x="4759" y="1"/>
                    </a:moveTo>
                    <a:cubicBezTo>
                      <a:pt x="4676" y="1"/>
                      <a:pt x="4592" y="32"/>
                      <a:pt x="4530" y="95"/>
                    </a:cubicBezTo>
                    <a:lnTo>
                      <a:pt x="126" y="4499"/>
                    </a:lnTo>
                    <a:cubicBezTo>
                      <a:pt x="1" y="4624"/>
                      <a:pt x="1" y="4832"/>
                      <a:pt x="126" y="4957"/>
                    </a:cubicBezTo>
                    <a:lnTo>
                      <a:pt x="160" y="4999"/>
                    </a:lnTo>
                    <a:cubicBezTo>
                      <a:pt x="222" y="5060"/>
                      <a:pt x="304" y="5091"/>
                      <a:pt x="386" y="5091"/>
                    </a:cubicBezTo>
                    <a:cubicBezTo>
                      <a:pt x="470" y="5091"/>
                      <a:pt x="555" y="5058"/>
                      <a:pt x="618" y="4992"/>
                    </a:cubicBezTo>
                    <a:lnTo>
                      <a:pt x="5022" y="587"/>
                    </a:lnTo>
                    <a:cubicBezTo>
                      <a:pt x="5154" y="462"/>
                      <a:pt x="5154" y="254"/>
                      <a:pt x="5022" y="129"/>
                    </a:cubicBezTo>
                    <a:lnTo>
                      <a:pt x="4988" y="95"/>
                    </a:lnTo>
                    <a:cubicBezTo>
                      <a:pt x="4925" y="32"/>
                      <a:pt x="4842" y="1"/>
                      <a:pt x="4759" y="1"/>
                    </a:cubicBezTo>
                    <a:close/>
                  </a:path>
                </a:pathLst>
              </a:custGeom>
              <a:solidFill>
                <a:srgbClr val="C0C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919491" y="2924099"/>
                <a:ext cx="135435" cy="13378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092" extrusionOk="0">
                    <a:moveTo>
                      <a:pt x="4759" y="1"/>
                    </a:moveTo>
                    <a:cubicBezTo>
                      <a:pt x="4676" y="1"/>
                      <a:pt x="4592" y="32"/>
                      <a:pt x="4530" y="95"/>
                    </a:cubicBezTo>
                    <a:lnTo>
                      <a:pt x="126" y="4499"/>
                    </a:lnTo>
                    <a:cubicBezTo>
                      <a:pt x="1" y="4624"/>
                      <a:pt x="1" y="4832"/>
                      <a:pt x="126" y="4957"/>
                    </a:cubicBezTo>
                    <a:lnTo>
                      <a:pt x="160" y="4999"/>
                    </a:lnTo>
                    <a:cubicBezTo>
                      <a:pt x="222" y="5060"/>
                      <a:pt x="304" y="5091"/>
                      <a:pt x="386" y="5091"/>
                    </a:cubicBezTo>
                    <a:cubicBezTo>
                      <a:pt x="470" y="5091"/>
                      <a:pt x="555" y="5058"/>
                      <a:pt x="618" y="4992"/>
                    </a:cubicBezTo>
                    <a:lnTo>
                      <a:pt x="5022" y="587"/>
                    </a:lnTo>
                    <a:cubicBezTo>
                      <a:pt x="5154" y="462"/>
                      <a:pt x="5154" y="254"/>
                      <a:pt x="5022" y="129"/>
                    </a:cubicBezTo>
                    <a:lnTo>
                      <a:pt x="4988" y="95"/>
                    </a:lnTo>
                    <a:cubicBezTo>
                      <a:pt x="4925" y="32"/>
                      <a:pt x="4842" y="1"/>
                      <a:pt x="4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89F7C6-CA4A-4698-BE7C-5226E9F71E46}"/>
              </a:ext>
            </a:extLst>
          </p:cNvPr>
          <p:cNvGrpSpPr/>
          <p:nvPr/>
        </p:nvGrpSpPr>
        <p:grpSpPr>
          <a:xfrm>
            <a:off x="720000" y="1150653"/>
            <a:ext cx="974100" cy="974100"/>
            <a:chOff x="720000" y="1150653"/>
            <a:chExt cx="974100" cy="974100"/>
          </a:xfrm>
        </p:grpSpPr>
        <p:sp>
          <p:nvSpPr>
            <p:cNvPr id="463" name="Google Shape;463;p34"/>
            <p:cNvSpPr/>
            <p:nvPr/>
          </p:nvSpPr>
          <p:spPr>
            <a:xfrm>
              <a:off x="720000" y="1150653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34"/>
            <p:cNvGrpSpPr/>
            <p:nvPr/>
          </p:nvGrpSpPr>
          <p:grpSpPr>
            <a:xfrm>
              <a:off x="929936" y="1360790"/>
              <a:ext cx="554209" cy="553808"/>
              <a:chOff x="1303537" y="1502716"/>
              <a:chExt cx="362939" cy="362677"/>
            </a:xfrm>
          </p:grpSpPr>
          <p:sp>
            <p:nvSpPr>
              <p:cNvPr id="499" name="Google Shape;499;p34"/>
              <p:cNvSpPr/>
              <p:nvPr/>
            </p:nvSpPr>
            <p:spPr>
              <a:xfrm>
                <a:off x="1426697" y="1695727"/>
                <a:ext cx="116883" cy="99552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3791" extrusionOk="0">
                    <a:moveTo>
                      <a:pt x="1560" y="0"/>
                    </a:moveTo>
                    <a:lnTo>
                      <a:pt x="1560" y="297"/>
                    </a:lnTo>
                    <a:cubicBezTo>
                      <a:pt x="1560" y="383"/>
                      <a:pt x="1503" y="469"/>
                      <a:pt x="1426" y="507"/>
                    </a:cubicBezTo>
                    <a:lnTo>
                      <a:pt x="402" y="938"/>
                    </a:lnTo>
                    <a:cubicBezTo>
                      <a:pt x="154" y="1043"/>
                      <a:pt x="0" y="1283"/>
                      <a:pt x="0" y="1551"/>
                    </a:cubicBezTo>
                    <a:lnTo>
                      <a:pt x="0" y="3790"/>
                    </a:lnTo>
                    <a:lnTo>
                      <a:pt x="4451" y="3790"/>
                    </a:lnTo>
                    <a:lnTo>
                      <a:pt x="4451" y="1551"/>
                    </a:lnTo>
                    <a:cubicBezTo>
                      <a:pt x="4451" y="1283"/>
                      <a:pt x="4297" y="1043"/>
                      <a:pt x="4049" y="938"/>
                    </a:cubicBezTo>
                    <a:lnTo>
                      <a:pt x="3034" y="507"/>
                    </a:lnTo>
                    <a:cubicBezTo>
                      <a:pt x="2948" y="469"/>
                      <a:pt x="2891" y="383"/>
                      <a:pt x="2891" y="297"/>
                    </a:cubicBez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>
                <a:off x="1426697" y="1710538"/>
                <a:ext cx="116883" cy="84741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3227" extrusionOk="0">
                    <a:moveTo>
                      <a:pt x="1273" y="1"/>
                    </a:moveTo>
                    <a:lnTo>
                      <a:pt x="402" y="374"/>
                    </a:lnTo>
                    <a:cubicBezTo>
                      <a:pt x="154" y="479"/>
                      <a:pt x="0" y="719"/>
                      <a:pt x="0" y="987"/>
                    </a:cubicBezTo>
                    <a:lnTo>
                      <a:pt x="0" y="3226"/>
                    </a:lnTo>
                    <a:lnTo>
                      <a:pt x="4451" y="3226"/>
                    </a:lnTo>
                    <a:lnTo>
                      <a:pt x="4451" y="987"/>
                    </a:lnTo>
                    <a:cubicBezTo>
                      <a:pt x="4451" y="719"/>
                      <a:pt x="4297" y="479"/>
                      <a:pt x="4049" y="374"/>
                    </a:cubicBezTo>
                    <a:lnTo>
                      <a:pt x="3178" y="1"/>
                    </a:lnTo>
                    <a:cubicBezTo>
                      <a:pt x="2962" y="365"/>
                      <a:pt x="2594" y="546"/>
                      <a:pt x="2226" y="546"/>
                    </a:cubicBezTo>
                    <a:cubicBezTo>
                      <a:pt x="1857" y="546"/>
                      <a:pt x="1489" y="365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1444291" y="1613796"/>
                <a:ext cx="29437" cy="64363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451" extrusionOk="0">
                    <a:moveTo>
                      <a:pt x="670" y="0"/>
                    </a:moveTo>
                    <a:cubicBezTo>
                      <a:pt x="297" y="0"/>
                      <a:pt x="0" y="297"/>
                      <a:pt x="0" y="670"/>
                    </a:cubicBezTo>
                    <a:lnTo>
                      <a:pt x="0" y="823"/>
                    </a:lnTo>
                    <a:cubicBezTo>
                      <a:pt x="0" y="1015"/>
                      <a:pt x="29" y="1206"/>
                      <a:pt x="86" y="1388"/>
                    </a:cubicBezTo>
                    <a:lnTo>
                      <a:pt x="450" y="2450"/>
                    </a:lnTo>
                    <a:lnTo>
                      <a:pt x="1120" y="245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1456108" y="1608019"/>
                <a:ext cx="69878" cy="7014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671" extrusionOk="0">
                    <a:moveTo>
                      <a:pt x="660" y="0"/>
                    </a:moveTo>
                    <a:cubicBezTo>
                      <a:pt x="297" y="0"/>
                      <a:pt x="0" y="297"/>
                      <a:pt x="0" y="670"/>
                    </a:cubicBezTo>
                    <a:cubicBezTo>
                      <a:pt x="0" y="909"/>
                      <a:pt x="192" y="1110"/>
                      <a:pt x="440" y="1110"/>
                    </a:cubicBezTo>
                    <a:lnTo>
                      <a:pt x="2220" y="2670"/>
                    </a:lnTo>
                    <a:lnTo>
                      <a:pt x="2594" y="1350"/>
                    </a:lnTo>
                    <a:cubicBezTo>
                      <a:pt x="2642" y="1196"/>
                      <a:pt x="2661" y="1034"/>
                      <a:pt x="2661" y="862"/>
                    </a:cubicBezTo>
                    <a:lnTo>
                      <a:pt x="2661" y="450"/>
                    </a:lnTo>
                    <a:cubicBezTo>
                      <a:pt x="2661" y="201"/>
                      <a:pt x="2469" y="0"/>
                      <a:pt x="2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1450068" y="1637168"/>
                <a:ext cx="70140" cy="6436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451" extrusionOk="0">
                    <a:moveTo>
                      <a:pt x="862" y="0"/>
                    </a:moveTo>
                    <a:cubicBezTo>
                      <a:pt x="737" y="0"/>
                      <a:pt x="623" y="48"/>
                      <a:pt x="536" y="134"/>
                    </a:cubicBezTo>
                    <a:lnTo>
                      <a:pt x="134" y="536"/>
                    </a:lnTo>
                    <a:cubicBezTo>
                      <a:pt x="48" y="622"/>
                      <a:pt x="0" y="737"/>
                      <a:pt x="0" y="852"/>
                    </a:cubicBezTo>
                    <a:lnTo>
                      <a:pt x="0" y="1120"/>
                    </a:lnTo>
                    <a:cubicBezTo>
                      <a:pt x="0" y="1857"/>
                      <a:pt x="594" y="2450"/>
                      <a:pt x="1340" y="2450"/>
                    </a:cubicBezTo>
                    <a:cubicBezTo>
                      <a:pt x="2077" y="2450"/>
                      <a:pt x="2671" y="1857"/>
                      <a:pt x="2671" y="1120"/>
                    </a:cubicBezTo>
                    <a:lnTo>
                      <a:pt x="2671" y="833"/>
                    </a:lnTo>
                    <a:cubicBezTo>
                      <a:pt x="2671" y="718"/>
                      <a:pt x="2623" y="603"/>
                      <a:pt x="2546" y="517"/>
                    </a:cubicBezTo>
                    <a:cubicBezTo>
                      <a:pt x="2202" y="182"/>
                      <a:pt x="1580" y="29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1426697" y="1725638"/>
                <a:ext cx="23398" cy="696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652" extrusionOk="0">
                    <a:moveTo>
                      <a:pt x="154" y="0"/>
                    </a:moveTo>
                    <a:cubicBezTo>
                      <a:pt x="48" y="115"/>
                      <a:pt x="0" y="258"/>
                      <a:pt x="0" y="412"/>
                    </a:cubicBezTo>
                    <a:lnTo>
                      <a:pt x="0" y="2651"/>
                    </a:lnTo>
                    <a:lnTo>
                      <a:pt x="890" y="2651"/>
                    </a:lnTo>
                    <a:lnTo>
                      <a:pt x="890" y="1015"/>
                    </a:lnTo>
                    <a:cubicBezTo>
                      <a:pt x="890" y="833"/>
                      <a:pt x="823" y="670"/>
                      <a:pt x="699" y="546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1520182" y="1725638"/>
                <a:ext cx="23398" cy="696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652" extrusionOk="0">
                    <a:moveTo>
                      <a:pt x="747" y="0"/>
                    </a:moveTo>
                    <a:lnTo>
                      <a:pt x="202" y="546"/>
                    </a:lnTo>
                    <a:cubicBezTo>
                      <a:pt x="77" y="670"/>
                      <a:pt x="1" y="833"/>
                      <a:pt x="1" y="1015"/>
                    </a:cubicBezTo>
                    <a:lnTo>
                      <a:pt x="1" y="2651"/>
                    </a:lnTo>
                    <a:lnTo>
                      <a:pt x="891" y="2651"/>
                    </a:lnTo>
                    <a:lnTo>
                      <a:pt x="891" y="412"/>
                    </a:lnTo>
                    <a:cubicBezTo>
                      <a:pt x="891" y="258"/>
                      <a:pt x="843" y="115"/>
                      <a:pt x="7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1303537" y="1502716"/>
                <a:ext cx="362939" cy="362677"/>
              </a:xfrm>
              <a:custGeom>
                <a:avLst/>
                <a:gdLst/>
                <a:ahLst/>
                <a:cxnLst/>
                <a:rect l="l" t="t" r="r" b="b"/>
                <a:pathLst>
                  <a:path w="13821" h="13811" extrusionOk="0">
                    <a:moveTo>
                      <a:pt x="6920" y="2677"/>
                    </a:moveTo>
                    <a:cubicBezTo>
                      <a:pt x="7464" y="2677"/>
                      <a:pt x="8013" y="2781"/>
                      <a:pt x="8538" y="2996"/>
                    </a:cubicBezTo>
                    <a:cubicBezTo>
                      <a:pt x="10117" y="3656"/>
                      <a:pt x="11150" y="5197"/>
                      <a:pt x="11150" y="6910"/>
                    </a:cubicBezTo>
                    <a:cubicBezTo>
                      <a:pt x="11150" y="9245"/>
                      <a:pt x="9255" y="11140"/>
                      <a:pt x="6920" y="11140"/>
                    </a:cubicBezTo>
                    <a:cubicBezTo>
                      <a:pt x="5207" y="11140"/>
                      <a:pt x="3657" y="10106"/>
                      <a:pt x="3006" y="8527"/>
                    </a:cubicBezTo>
                    <a:cubicBezTo>
                      <a:pt x="2355" y="6948"/>
                      <a:pt x="2709" y="5130"/>
                      <a:pt x="3925" y="3915"/>
                    </a:cubicBezTo>
                    <a:cubicBezTo>
                      <a:pt x="4733" y="3107"/>
                      <a:pt x="5816" y="2677"/>
                      <a:pt x="6920" y="2677"/>
                    </a:cubicBezTo>
                    <a:close/>
                    <a:moveTo>
                      <a:pt x="6021" y="0"/>
                    </a:moveTo>
                    <a:cubicBezTo>
                      <a:pt x="5906" y="0"/>
                      <a:pt x="5801" y="106"/>
                      <a:pt x="5810" y="220"/>
                    </a:cubicBezTo>
                    <a:lnTo>
                      <a:pt x="5810" y="823"/>
                    </a:lnTo>
                    <a:cubicBezTo>
                      <a:pt x="5801" y="929"/>
                      <a:pt x="5734" y="1015"/>
                      <a:pt x="5628" y="1034"/>
                    </a:cubicBezTo>
                    <a:cubicBezTo>
                      <a:pt x="4939" y="1187"/>
                      <a:pt x="4279" y="1465"/>
                      <a:pt x="3676" y="1847"/>
                    </a:cubicBezTo>
                    <a:cubicBezTo>
                      <a:pt x="3639" y="1872"/>
                      <a:pt x="3597" y="1884"/>
                      <a:pt x="3555" y="1884"/>
                    </a:cubicBezTo>
                    <a:cubicBezTo>
                      <a:pt x="3498" y="1884"/>
                      <a:pt x="3442" y="1862"/>
                      <a:pt x="3398" y="1819"/>
                    </a:cubicBezTo>
                    <a:lnTo>
                      <a:pt x="2977" y="1398"/>
                    </a:lnTo>
                    <a:cubicBezTo>
                      <a:pt x="2934" y="1354"/>
                      <a:pt x="2879" y="1333"/>
                      <a:pt x="2824" y="1333"/>
                    </a:cubicBezTo>
                    <a:cubicBezTo>
                      <a:pt x="2769" y="1333"/>
                      <a:pt x="2714" y="1354"/>
                      <a:pt x="2671" y="1398"/>
                    </a:cubicBezTo>
                    <a:lnTo>
                      <a:pt x="1408" y="2651"/>
                    </a:lnTo>
                    <a:cubicBezTo>
                      <a:pt x="1322" y="2737"/>
                      <a:pt x="1322" y="2871"/>
                      <a:pt x="1408" y="2957"/>
                    </a:cubicBezTo>
                    <a:lnTo>
                      <a:pt x="1819" y="3379"/>
                    </a:lnTo>
                    <a:cubicBezTo>
                      <a:pt x="1896" y="3455"/>
                      <a:pt x="1905" y="3570"/>
                      <a:pt x="1848" y="3656"/>
                    </a:cubicBezTo>
                    <a:cubicBezTo>
                      <a:pt x="1465" y="4259"/>
                      <a:pt x="1197" y="4919"/>
                      <a:pt x="1044" y="5608"/>
                    </a:cubicBezTo>
                    <a:cubicBezTo>
                      <a:pt x="1025" y="5714"/>
                      <a:pt x="929" y="5781"/>
                      <a:pt x="824" y="5790"/>
                    </a:cubicBezTo>
                    <a:lnTo>
                      <a:pt x="231" y="5790"/>
                    </a:lnTo>
                    <a:cubicBezTo>
                      <a:pt x="106" y="5790"/>
                      <a:pt x="1" y="5886"/>
                      <a:pt x="1" y="6010"/>
                    </a:cubicBezTo>
                    <a:lnTo>
                      <a:pt x="1" y="7790"/>
                    </a:lnTo>
                    <a:cubicBezTo>
                      <a:pt x="1" y="7915"/>
                      <a:pt x="106" y="8011"/>
                      <a:pt x="231" y="8011"/>
                    </a:cubicBezTo>
                    <a:lnTo>
                      <a:pt x="824" y="8011"/>
                    </a:lnTo>
                    <a:cubicBezTo>
                      <a:pt x="929" y="8011"/>
                      <a:pt x="1025" y="8087"/>
                      <a:pt x="1044" y="8192"/>
                    </a:cubicBezTo>
                    <a:cubicBezTo>
                      <a:pt x="1197" y="8881"/>
                      <a:pt x="1465" y="9542"/>
                      <a:pt x="1848" y="10145"/>
                    </a:cubicBezTo>
                    <a:cubicBezTo>
                      <a:pt x="1905" y="10231"/>
                      <a:pt x="1896" y="10346"/>
                      <a:pt x="1819" y="10422"/>
                    </a:cubicBezTo>
                    <a:lnTo>
                      <a:pt x="1398" y="10843"/>
                    </a:lnTo>
                    <a:cubicBezTo>
                      <a:pt x="1312" y="10930"/>
                      <a:pt x="1312" y="11073"/>
                      <a:pt x="1398" y="11159"/>
                    </a:cubicBezTo>
                    <a:lnTo>
                      <a:pt x="2662" y="12413"/>
                    </a:lnTo>
                    <a:cubicBezTo>
                      <a:pt x="2705" y="12456"/>
                      <a:pt x="2762" y="12477"/>
                      <a:pt x="2819" y="12477"/>
                    </a:cubicBezTo>
                    <a:cubicBezTo>
                      <a:pt x="2877" y="12477"/>
                      <a:pt x="2934" y="12456"/>
                      <a:pt x="2977" y="12413"/>
                    </a:cubicBezTo>
                    <a:lnTo>
                      <a:pt x="3398" y="12001"/>
                    </a:lnTo>
                    <a:cubicBezTo>
                      <a:pt x="3442" y="11958"/>
                      <a:pt x="3498" y="11936"/>
                      <a:pt x="3555" y="11936"/>
                    </a:cubicBezTo>
                    <a:cubicBezTo>
                      <a:pt x="3597" y="11936"/>
                      <a:pt x="3639" y="11948"/>
                      <a:pt x="3676" y="11973"/>
                    </a:cubicBezTo>
                    <a:cubicBezTo>
                      <a:pt x="4269" y="12355"/>
                      <a:pt x="4930" y="12623"/>
                      <a:pt x="5628" y="12777"/>
                    </a:cubicBezTo>
                    <a:cubicBezTo>
                      <a:pt x="5724" y="12796"/>
                      <a:pt x="5801" y="12891"/>
                      <a:pt x="5801" y="12997"/>
                    </a:cubicBezTo>
                    <a:lnTo>
                      <a:pt x="5801" y="13590"/>
                    </a:lnTo>
                    <a:cubicBezTo>
                      <a:pt x="5801" y="13714"/>
                      <a:pt x="5906" y="13810"/>
                      <a:pt x="6021" y="13810"/>
                    </a:cubicBezTo>
                    <a:lnTo>
                      <a:pt x="7810" y="13810"/>
                    </a:lnTo>
                    <a:cubicBezTo>
                      <a:pt x="7925" y="13810"/>
                      <a:pt x="8030" y="13714"/>
                      <a:pt x="8030" y="13590"/>
                    </a:cubicBezTo>
                    <a:lnTo>
                      <a:pt x="8030" y="12997"/>
                    </a:lnTo>
                    <a:cubicBezTo>
                      <a:pt x="8030" y="12891"/>
                      <a:pt x="8107" y="12796"/>
                      <a:pt x="8203" y="12777"/>
                    </a:cubicBezTo>
                    <a:cubicBezTo>
                      <a:pt x="8901" y="12623"/>
                      <a:pt x="9562" y="12355"/>
                      <a:pt x="10155" y="11973"/>
                    </a:cubicBezTo>
                    <a:cubicBezTo>
                      <a:pt x="10192" y="11948"/>
                      <a:pt x="10234" y="11936"/>
                      <a:pt x="10276" y="11936"/>
                    </a:cubicBezTo>
                    <a:cubicBezTo>
                      <a:pt x="10333" y="11936"/>
                      <a:pt x="10389" y="11958"/>
                      <a:pt x="10433" y="12001"/>
                    </a:cubicBezTo>
                    <a:lnTo>
                      <a:pt x="10854" y="12413"/>
                    </a:lnTo>
                    <a:cubicBezTo>
                      <a:pt x="10897" y="12456"/>
                      <a:pt x="10954" y="12477"/>
                      <a:pt x="11012" y="12477"/>
                    </a:cubicBezTo>
                    <a:cubicBezTo>
                      <a:pt x="11069" y="12477"/>
                      <a:pt x="11126" y="12456"/>
                      <a:pt x="11170" y="12413"/>
                    </a:cubicBezTo>
                    <a:lnTo>
                      <a:pt x="12423" y="11159"/>
                    </a:lnTo>
                    <a:cubicBezTo>
                      <a:pt x="12509" y="11073"/>
                      <a:pt x="12509" y="10930"/>
                      <a:pt x="12423" y="10843"/>
                    </a:cubicBezTo>
                    <a:lnTo>
                      <a:pt x="12012" y="10422"/>
                    </a:lnTo>
                    <a:cubicBezTo>
                      <a:pt x="11935" y="10346"/>
                      <a:pt x="11926" y="10231"/>
                      <a:pt x="11983" y="10145"/>
                    </a:cubicBezTo>
                    <a:cubicBezTo>
                      <a:pt x="12366" y="9542"/>
                      <a:pt x="12634" y="8891"/>
                      <a:pt x="12787" y="8192"/>
                    </a:cubicBezTo>
                    <a:cubicBezTo>
                      <a:pt x="12806" y="8087"/>
                      <a:pt x="12902" y="8020"/>
                      <a:pt x="13007" y="8020"/>
                    </a:cubicBezTo>
                    <a:lnTo>
                      <a:pt x="13600" y="8020"/>
                    </a:lnTo>
                    <a:cubicBezTo>
                      <a:pt x="13725" y="8011"/>
                      <a:pt x="13820" y="7915"/>
                      <a:pt x="13820" y="7790"/>
                    </a:cubicBezTo>
                    <a:lnTo>
                      <a:pt x="13820" y="6010"/>
                    </a:lnTo>
                    <a:cubicBezTo>
                      <a:pt x="13820" y="5886"/>
                      <a:pt x="13725" y="5790"/>
                      <a:pt x="13600" y="5790"/>
                    </a:cubicBezTo>
                    <a:lnTo>
                      <a:pt x="12997" y="5790"/>
                    </a:lnTo>
                    <a:cubicBezTo>
                      <a:pt x="12892" y="5790"/>
                      <a:pt x="12806" y="5714"/>
                      <a:pt x="12787" y="5618"/>
                    </a:cubicBezTo>
                    <a:cubicBezTo>
                      <a:pt x="12634" y="4919"/>
                      <a:pt x="12356" y="4259"/>
                      <a:pt x="11973" y="3666"/>
                    </a:cubicBezTo>
                    <a:cubicBezTo>
                      <a:pt x="11916" y="3580"/>
                      <a:pt x="11926" y="3455"/>
                      <a:pt x="12002" y="3388"/>
                    </a:cubicBezTo>
                    <a:lnTo>
                      <a:pt x="12423" y="2967"/>
                    </a:lnTo>
                    <a:cubicBezTo>
                      <a:pt x="12509" y="2881"/>
                      <a:pt x="12509" y="2737"/>
                      <a:pt x="12423" y="2651"/>
                    </a:cubicBezTo>
                    <a:lnTo>
                      <a:pt x="11170" y="1388"/>
                    </a:lnTo>
                    <a:cubicBezTo>
                      <a:pt x="11126" y="1345"/>
                      <a:pt x="11069" y="1323"/>
                      <a:pt x="11012" y="1323"/>
                    </a:cubicBezTo>
                    <a:cubicBezTo>
                      <a:pt x="10954" y="1323"/>
                      <a:pt x="10897" y="1345"/>
                      <a:pt x="10854" y="1388"/>
                    </a:cubicBezTo>
                    <a:lnTo>
                      <a:pt x="10433" y="1809"/>
                    </a:lnTo>
                    <a:cubicBezTo>
                      <a:pt x="10389" y="1853"/>
                      <a:pt x="10333" y="1875"/>
                      <a:pt x="10276" y="1875"/>
                    </a:cubicBezTo>
                    <a:cubicBezTo>
                      <a:pt x="10234" y="1875"/>
                      <a:pt x="10192" y="1862"/>
                      <a:pt x="10155" y="1838"/>
                    </a:cubicBezTo>
                    <a:cubicBezTo>
                      <a:pt x="9562" y="1455"/>
                      <a:pt x="8901" y="1177"/>
                      <a:pt x="8203" y="1034"/>
                    </a:cubicBezTo>
                    <a:cubicBezTo>
                      <a:pt x="8107" y="1005"/>
                      <a:pt x="8030" y="919"/>
                      <a:pt x="8030" y="814"/>
                    </a:cubicBezTo>
                    <a:lnTo>
                      <a:pt x="8030" y="211"/>
                    </a:lnTo>
                    <a:cubicBezTo>
                      <a:pt x="8021" y="96"/>
                      <a:pt x="7925" y="0"/>
                      <a:pt x="78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346262" y="1555236"/>
                <a:ext cx="267694" cy="257742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9815" extrusionOk="0">
                    <a:moveTo>
                      <a:pt x="5289" y="895"/>
                    </a:moveTo>
                    <a:cubicBezTo>
                      <a:pt x="5806" y="895"/>
                      <a:pt x="6327" y="994"/>
                      <a:pt x="6825" y="1197"/>
                    </a:cubicBezTo>
                    <a:cubicBezTo>
                      <a:pt x="8318" y="1819"/>
                      <a:pt x="9294" y="3283"/>
                      <a:pt x="9294" y="4900"/>
                    </a:cubicBezTo>
                    <a:cubicBezTo>
                      <a:pt x="9294" y="7121"/>
                      <a:pt x="7504" y="8910"/>
                      <a:pt x="5293" y="8910"/>
                    </a:cubicBezTo>
                    <a:cubicBezTo>
                      <a:pt x="3666" y="8910"/>
                      <a:pt x="2202" y="7934"/>
                      <a:pt x="1590" y="6441"/>
                    </a:cubicBezTo>
                    <a:cubicBezTo>
                      <a:pt x="968" y="4939"/>
                      <a:pt x="1312" y="3216"/>
                      <a:pt x="2451" y="2068"/>
                    </a:cubicBezTo>
                    <a:cubicBezTo>
                      <a:pt x="3219" y="1299"/>
                      <a:pt x="4245" y="895"/>
                      <a:pt x="5289" y="895"/>
                    </a:cubicBezTo>
                    <a:close/>
                    <a:moveTo>
                      <a:pt x="5293" y="0"/>
                    </a:moveTo>
                    <a:cubicBezTo>
                      <a:pt x="3303" y="0"/>
                      <a:pt x="1513" y="1197"/>
                      <a:pt x="757" y="3034"/>
                    </a:cubicBezTo>
                    <a:cubicBezTo>
                      <a:pt x="1" y="4862"/>
                      <a:pt x="422" y="6977"/>
                      <a:pt x="1819" y="8374"/>
                    </a:cubicBezTo>
                    <a:cubicBezTo>
                      <a:pt x="2759" y="9314"/>
                      <a:pt x="4011" y="9814"/>
                      <a:pt x="5286" y="9814"/>
                    </a:cubicBezTo>
                    <a:cubicBezTo>
                      <a:pt x="5920" y="9814"/>
                      <a:pt x="6559" y="9691"/>
                      <a:pt x="7169" y="9437"/>
                    </a:cubicBezTo>
                    <a:cubicBezTo>
                      <a:pt x="8997" y="8681"/>
                      <a:pt x="10193" y="6891"/>
                      <a:pt x="10193" y="4910"/>
                    </a:cubicBezTo>
                    <a:cubicBezTo>
                      <a:pt x="10193" y="2202"/>
                      <a:pt x="8002" y="0"/>
                      <a:pt x="5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6D5FB-7378-47BE-870F-F009B2BED0EB}"/>
              </a:ext>
            </a:extLst>
          </p:cNvPr>
          <p:cNvGrpSpPr/>
          <p:nvPr/>
        </p:nvGrpSpPr>
        <p:grpSpPr>
          <a:xfrm>
            <a:off x="4702800" y="2523240"/>
            <a:ext cx="974100" cy="974100"/>
            <a:chOff x="720009" y="3212255"/>
            <a:chExt cx="974100" cy="974100"/>
          </a:xfrm>
        </p:grpSpPr>
        <p:sp>
          <p:nvSpPr>
            <p:cNvPr id="462" name="Google Shape;462;p34"/>
            <p:cNvSpPr/>
            <p:nvPr/>
          </p:nvSpPr>
          <p:spPr>
            <a:xfrm>
              <a:off x="720009" y="3212255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34"/>
            <p:cNvGrpSpPr/>
            <p:nvPr/>
          </p:nvGrpSpPr>
          <p:grpSpPr>
            <a:xfrm>
              <a:off x="953920" y="3455283"/>
              <a:ext cx="506255" cy="488024"/>
              <a:chOff x="953920" y="3455283"/>
              <a:chExt cx="506255" cy="488024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1130280" y="3487175"/>
                <a:ext cx="329894" cy="349018"/>
              </a:xfrm>
              <a:custGeom>
                <a:avLst/>
                <a:gdLst/>
                <a:ahLst/>
                <a:cxnLst/>
                <a:rect l="l" t="t" r="r" b="b"/>
                <a:pathLst>
                  <a:path w="8498" h="8941" extrusionOk="0">
                    <a:moveTo>
                      <a:pt x="7409" y="0"/>
                    </a:moveTo>
                    <a:cubicBezTo>
                      <a:pt x="7409" y="0"/>
                      <a:pt x="7721" y="2081"/>
                      <a:pt x="6625" y="3170"/>
                    </a:cubicBezTo>
                    <a:lnTo>
                      <a:pt x="3178" y="6631"/>
                    </a:lnTo>
                    <a:cubicBezTo>
                      <a:pt x="2481" y="7323"/>
                      <a:pt x="1387" y="7449"/>
                      <a:pt x="681" y="7449"/>
                    </a:cubicBezTo>
                    <a:cubicBezTo>
                      <a:pt x="277" y="7449"/>
                      <a:pt x="1" y="7408"/>
                      <a:pt x="1" y="7408"/>
                    </a:cubicBezTo>
                    <a:lnTo>
                      <a:pt x="1" y="7408"/>
                    </a:lnTo>
                    <a:cubicBezTo>
                      <a:pt x="341" y="7748"/>
                      <a:pt x="764" y="7997"/>
                      <a:pt x="1236" y="8129"/>
                    </a:cubicBezTo>
                    <a:lnTo>
                      <a:pt x="2047" y="8941"/>
                    </a:lnTo>
                    <a:cubicBezTo>
                      <a:pt x="2734" y="8497"/>
                      <a:pt x="3372" y="7984"/>
                      <a:pt x="3955" y="7408"/>
                    </a:cubicBezTo>
                    <a:lnTo>
                      <a:pt x="7409" y="3947"/>
                    </a:lnTo>
                    <a:cubicBezTo>
                      <a:pt x="8498" y="2858"/>
                      <a:pt x="8498" y="1089"/>
                      <a:pt x="74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1116848" y="3748168"/>
                <a:ext cx="13471" cy="2818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22" extrusionOk="0">
                    <a:moveTo>
                      <a:pt x="305" y="1"/>
                    </a:moveTo>
                    <a:lnTo>
                      <a:pt x="0" y="299"/>
                    </a:lnTo>
                    <a:cubicBezTo>
                      <a:pt x="104" y="451"/>
                      <a:pt x="222" y="590"/>
                      <a:pt x="347" y="722"/>
                    </a:cubicBezTo>
                    <a:cubicBezTo>
                      <a:pt x="319" y="479"/>
                      <a:pt x="305" y="236"/>
                      <a:pt x="30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>
                <a:off x="1100155" y="3455283"/>
                <a:ext cx="347635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8669" extrusionOk="0">
                    <a:moveTo>
                      <a:pt x="6211" y="1422"/>
                    </a:moveTo>
                    <a:cubicBezTo>
                      <a:pt x="6562" y="1422"/>
                      <a:pt x="6912" y="1556"/>
                      <a:pt x="7179" y="1823"/>
                    </a:cubicBezTo>
                    <a:cubicBezTo>
                      <a:pt x="7713" y="2357"/>
                      <a:pt x="7713" y="3224"/>
                      <a:pt x="7179" y="3765"/>
                    </a:cubicBezTo>
                    <a:lnTo>
                      <a:pt x="5445" y="5499"/>
                    </a:lnTo>
                    <a:lnTo>
                      <a:pt x="5077" y="5589"/>
                    </a:lnTo>
                    <a:lnTo>
                      <a:pt x="3822" y="7122"/>
                    </a:lnTo>
                    <a:lnTo>
                      <a:pt x="3725" y="7219"/>
                    </a:lnTo>
                    <a:cubicBezTo>
                      <a:pt x="3455" y="7496"/>
                      <a:pt x="3097" y="7635"/>
                      <a:pt x="2739" y="7635"/>
                    </a:cubicBezTo>
                    <a:cubicBezTo>
                      <a:pt x="2388" y="7635"/>
                      <a:pt x="2037" y="7501"/>
                      <a:pt x="1769" y="7233"/>
                    </a:cubicBezTo>
                    <a:cubicBezTo>
                      <a:pt x="1228" y="6692"/>
                      <a:pt x="1235" y="5811"/>
                      <a:pt x="1783" y="5277"/>
                    </a:cubicBezTo>
                    <a:lnTo>
                      <a:pt x="5237" y="1823"/>
                    </a:lnTo>
                    <a:cubicBezTo>
                      <a:pt x="5507" y="1556"/>
                      <a:pt x="5859" y="1422"/>
                      <a:pt x="6211" y="1422"/>
                    </a:cubicBezTo>
                    <a:close/>
                    <a:moveTo>
                      <a:pt x="6211" y="0"/>
                    </a:moveTo>
                    <a:cubicBezTo>
                      <a:pt x="5495" y="0"/>
                      <a:pt x="4779" y="273"/>
                      <a:pt x="4231" y="817"/>
                    </a:cubicBezTo>
                    <a:lnTo>
                      <a:pt x="777" y="4271"/>
                    </a:lnTo>
                    <a:lnTo>
                      <a:pt x="0" y="6678"/>
                    </a:lnTo>
                    <a:cubicBezTo>
                      <a:pt x="63" y="7080"/>
                      <a:pt x="208" y="7469"/>
                      <a:pt x="437" y="7809"/>
                    </a:cubicBezTo>
                    <a:lnTo>
                      <a:pt x="479" y="7767"/>
                    </a:lnTo>
                    <a:cubicBezTo>
                      <a:pt x="548" y="7941"/>
                      <a:pt x="652" y="8093"/>
                      <a:pt x="784" y="8225"/>
                    </a:cubicBezTo>
                    <a:cubicBezTo>
                      <a:pt x="1082" y="8523"/>
                      <a:pt x="1494" y="8668"/>
                      <a:pt x="1951" y="8668"/>
                    </a:cubicBezTo>
                    <a:cubicBezTo>
                      <a:pt x="2079" y="8668"/>
                      <a:pt x="2211" y="8657"/>
                      <a:pt x="2345" y="8634"/>
                    </a:cubicBezTo>
                    <a:cubicBezTo>
                      <a:pt x="2948" y="8523"/>
                      <a:pt x="3600" y="8183"/>
                      <a:pt x="4148" y="7642"/>
                    </a:cubicBezTo>
                    <a:lnTo>
                      <a:pt x="7602" y="4188"/>
                    </a:lnTo>
                    <a:cubicBezTo>
                      <a:pt x="8691" y="3092"/>
                      <a:pt x="8955" y="1587"/>
                      <a:pt x="8185" y="817"/>
                    </a:cubicBezTo>
                    <a:cubicBezTo>
                      <a:pt x="7640" y="273"/>
                      <a:pt x="6926" y="0"/>
                      <a:pt x="6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996467" y="3834281"/>
                <a:ext cx="224614" cy="109027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3" extrusionOk="0">
                    <a:moveTo>
                      <a:pt x="4370" y="0"/>
                    </a:moveTo>
                    <a:lnTo>
                      <a:pt x="3171" y="1193"/>
                    </a:lnTo>
                    <a:cubicBezTo>
                      <a:pt x="2482" y="1886"/>
                      <a:pt x="1398" y="2013"/>
                      <a:pt x="693" y="2013"/>
                    </a:cubicBezTo>
                    <a:cubicBezTo>
                      <a:pt x="283" y="2013"/>
                      <a:pt x="1" y="1970"/>
                      <a:pt x="1" y="1970"/>
                    </a:cubicBezTo>
                    <a:lnTo>
                      <a:pt x="1" y="1970"/>
                    </a:lnTo>
                    <a:cubicBezTo>
                      <a:pt x="545" y="2518"/>
                      <a:pt x="1260" y="2792"/>
                      <a:pt x="1974" y="2792"/>
                    </a:cubicBezTo>
                    <a:cubicBezTo>
                      <a:pt x="2688" y="2792"/>
                      <a:pt x="3403" y="2518"/>
                      <a:pt x="3947" y="1970"/>
                    </a:cubicBezTo>
                    <a:lnTo>
                      <a:pt x="5785" y="139"/>
                    </a:lnTo>
                    <a:lnTo>
                      <a:pt x="43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166111" y="3770926"/>
                <a:ext cx="123099" cy="69405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778" extrusionOk="0">
                    <a:moveTo>
                      <a:pt x="3170" y="0"/>
                    </a:moveTo>
                    <a:lnTo>
                      <a:pt x="3032" y="132"/>
                    </a:lnTo>
                    <a:cubicBezTo>
                      <a:pt x="2507" y="663"/>
                      <a:pt x="1792" y="953"/>
                      <a:pt x="1054" y="953"/>
                    </a:cubicBezTo>
                    <a:cubicBezTo>
                      <a:pt x="935" y="953"/>
                      <a:pt x="814" y="945"/>
                      <a:pt x="694" y="930"/>
                    </a:cubicBezTo>
                    <a:lnTo>
                      <a:pt x="0" y="1623"/>
                    </a:lnTo>
                    <a:cubicBezTo>
                      <a:pt x="346" y="1728"/>
                      <a:pt x="704" y="1777"/>
                      <a:pt x="1064" y="1777"/>
                    </a:cubicBezTo>
                    <a:cubicBezTo>
                      <a:pt x="1181" y="1777"/>
                      <a:pt x="1298" y="1772"/>
                      <a:pt x="1415" y="1762"/>
                    </a:cubicBezTo>
                    <a:lnTo>
                      <a:pt x="3032" y="139"/>
                    </a:lnTo>
                    <a:cubicBezTo>
                      <a:pt x="3080" y="97"/>
                      <a:pt x="3122" y="49"/>
                      <a:pt x="3170" y="0"/>
                    </a:cubicBezTo>
                    <a:close/>
                  </a:path>
                </a:pathLst>
              </a:custGeom>
              <a:solidFill>
                <a:srgbClr val="34B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953920" y="3590386"/>
                <a:ext cx="349537" cy="338166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8663" extrusionOk="0">
                    <a:moveTo>
                      <a:pt x="6524" y="0"/>
                    </a:moveTo>
                    <a:cubicBezTo>
                      <a:pt x="5810" y="0"/>
                      <a:pt x="5095" y="273"/>
                      <a:pt x="4551" y="817"/>
                    </a:cubicBezTo>
                    <a:lnTo>
                      <a:pt x="1097" y="4271"/>
                    </a:lnTo>
                    <a:cubicBezTo>
                      <a:pt x="1" y="5360"/>
                      <a:pt x="1" y="7129"/>
                      <a:pt x="1097" y="8225"/>
                    </a:cubicBezTo>
                    <a:cubicBezTo>
                      <a:pt x="1393" y="8521"/>
                      <a:pt x="1801" y="8663"/>
                      <a:pt x="2255" y="8663"/>
                    </a:cubicBezTo>
                    <a:cubicBezTo>
                      <a:pt x="2386" y="8663"/>
                      <a:pt x="2520" y="8651"/>
                      <a:pt x="2657" y="8627"/>
                    </a:cubicBezTo>
                    <a:cubicBezTo>
                      <a:pt x="3261" y="8523"/>
                      <a:pt x="3913" y="8183"/>
                      <a:pt x="4461" y="7642"/>
                    </a:cubicBezTo>
                    <a:lnTo>
                      <a:pt x="5779" y="6325"/>
                    </a:lnTo>
                    <a:cubicBezTo>
                      <a:pt x="5779" y="6325"/>
                      <a:pt x="5632" y="6119"/>
                      <a:pt x="5240" y="6119"/>
                    </a:cubicBezTo>
                    <a:cubicBezTo>
                      <a:pt x="5206" y="6119"/>
                      <a:pt x="5171" y="6120"/>
                      <a:pt x="5134" y="6123"/>
                    </a:cubicBezTo>
                    <a:lnTo>
                      <a:pt x="4045" y="7219"/>
                    </a:lnTo>
                    <a:cubicBezTo>
                      <a:pt x="3775" y="7496"/>
                      <a:pt x="3417" y="7635"/>
                      <a:pt x="3059" y="7635"/>
                    </a:cubicBezTo>
                    <a:cubicBezTo>
                      <a:pt x="2708" y="7635"/>
                      <a:pt x="2356" y="7501"/>
                      <a:pt x="2089" y="7233"/>
                    </a:cubicBezTo>
                    <a:cubicBezTo>
                      <a:pt x="1548" y="6692"/>
                      <a:pt x="1554" y="5811"/>
                      <a:pt x="2102" y="5277"/>
                    </a:cubicBezTo>
                    <a:lnTo>
                      <a:pt x="5557" y="1823"/>
                    </a:lnTo>
                    <a:cubicBezTo>
                      <a:pt x="5820" y="1559"/>
                      <a:pt x="6168" y="1427"/>
                      <a:pt x="6517" y="1427"/>
                    </a:cubicBezTo>
                    <a:cubicBezTo>
                      <a:pt x="6847" y="1427"/>
                      <a:pt x="7177" y="1545"/>
                      <a:pt x="7436" y="1781"/>
                    </a:cubicBezTo>
                    <a:cubicBezTo>
                      <a:pt x="7977" y="2274"/>
                      <a:pt x="8040" y="3099"/>
                      <a:pt x="7582" y="3661"/>
                    </a:cubicBezTo>
                    <a:lnTo>
                      <a:pt x="8914" y="2336"/>
                    </a:lnTo>
                    <a:cubicBezTo>
                      <a:pt x="9004" y="1740"/>
                      <a:pt x="8872" y="1192"/>
                      <a:pt x="8498" y="817"/>
                    </a:cubicBezTo>
                    <a:cubicBezTo>
                      <a:pt x="7953" y="273"/>
                      <a:pt x="7239" y="0"/>
                      <a:pt x="65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1152912" y="3804223"/>
                <a:ext cx="54154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847" extrusionOk="0">
                    <a:moveTo>
                      <a:pt x="653" y="0"/>
                    </a:moveTo>
                    <a:lnTo>
                      <a:pt x="1" y="645"/>
                    </a:lnTo>
                    <a:cubicBezTo>
                      <a:pt x="209" y="736"/>
                      <a:pt x="431" y="798"/>
                      <a:pt x="646" y="847"/>
                    </a:cubicBezTo>
                    <a:lnTo>
                      <a:pt x="1395" y="104"/>
                    </a:lnTo>
                    <a:cubicBezTo>
                      <a:pt x="1145" y="104"/>
                      <a:pt x="895" y="70"/>
                      <a:pt x="653" y="0"/>
                    </a:cubicBezTo>
                    <a:close/>
                  </a:path>
                </a:pathLst>
              </a:custGeom>
              <a:solidFill>
                <a:srgbClr val="34B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A00132-F6D4-41A7-80AE-679B58CC24F8}"/>
              </a:ext>
            </a:extLst>
          </p:cNvPr>
          <p:cNvGrpSpPr/>
          <p:nvPr/>
        </p:nvGrpSpPr>
        <p:grpSpPr>
          <a:xfrm>
            <a:off x="718751" y="3882434"/>
            <a:ext cx="974100" cy="974100"/>
            <a:chOff x="4702809" y="1832705"/>
            <a:chExt cx="974100" cy="974100"/>
          </a:xfrm>
        </p:grpSpPr>
        <p:sp>
          <p:nvSpPr>
            <p:cNvPr id="61" name="Google Shape;464;p34">
              <a:extLst>
                <a:ext uri="{FF2B5EF4-FFF2-40B4-BE49-F238E27FC236}">
                  <a16:creationId xmlns:a16="http://schemas.microsoft.com/office/drawing/2014/main" id="{6FD3A145-A17B-4A2E-8D8B-501B6E89ACB5}"/>
                </a:ext>
              </a:extLst>
            </p:cNvPr>
            <p:cNvSpPr/>
            <p:nvPr/>
          </p:nvSpPr>
          <p:spPr>
            <a:xfrm>
              <a:off x="4702809" y="1832705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484;p34">
              <a:extLst>
                <a:ext uri="{FF2B5EF4-FFF2-40B4-BE49-F238E27FC236}">
                  <a16:creationId xmlns:a16="http://schemas.microsoft.com/office/drawing/2014/main" id="{237F6063-EA3A-4D37-B721-BCF9FEFFF1BE}"/>
                </a:ext>
              </a:extLst>
            </p:cNvPr>
            <p:cNvGrpSpPr/>
            <p:nvPr/>
          </p:nvGrpSpPr>
          <p:grpSpPr>
            <a:xfrm>
              <a:off x="4905606" y="2036293"/>
              <a:ext cx="568484" cy="566915"/>
              <a:chOff x="830742" y="2763601"/>
              <a:chExt cx="384734" cy="381556"/>
            </a:xfrm>
          </p:grpSpPr>
          <p:sp>
            <p:nvSpPr>
              <p:cNvPr id="63" name="Google Shape;485;p34">
                <a:extLst>
                  <a:ext uri="{FF2B5EF4-FFF2-40B4-BE49-F238E27FC236}">
                    <a16:creationId xmlns:a16="http://schemas.microsoft.com/office/drawing/2014/main" id="{617AAA8B-9A06-43A5-B4DD-32CD5B1B4FE8}"/>
                  </a:ext>
                </a:extLst>
              </p:cNvPr>
              <p:cNvSpPr/>
              <p:nvPr/>
            </p:nvSpPr>
            <p:spPr>
              <a:xfrm>
                <a:off x="830742" y="2881012"/>
                <a:ext cx="174423" cy="83678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185" extrusionOk="0">
                    <a:moveTo>
                      <a:pt x="6639" y="1"/>
                    </a:moveTo>
                    <a:lnTo>
                      <a:pt x="5189" y="125"/>
                    </a:lnTo>
                    <a:cubicBezTo>
                      <a:pt x="3289" y="285"/>
                      <a:pt x="1506" y="1110"/>
                      <a:pt x="160" y="2456"/>
                    </a:cubicBezTo>
                    <a:cubicBezTo>
                      <a:pt x="1" y="2616"/>
                      <a:pt x="105" y="2886"/>
                      <a:pt x="327" y="2907"/>
                    </a:cubicBezTo>
                    <a:lnTo>
                      <a:pt x="3462" y="3184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86;p34">
                <a:extLst>
                  <a:ext uri="{FF2B5EF4-FFF2-40B4-BE49-F238E27FC236}">
                    <a16:creationId xmlns:a16="http://schemas.microsoft.com/office/drawing/2014/main" id="{31DE5371-1A44-46B6-99C6-FA9C00EC2F80}"/>
                  </a:ext>
                </a:extLst>
              </p:cNvPr>
              <p:cNvSpPr/>
              <p:nvPr/>
            </p:nvSpPr>
            <p:spPr>
              <a:xfrm>
                <a:off x="1013520" y="2973045"/>
                <a:ext cx="83494" cy="17211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6551" extrusionOk="0">
                    <a:moveTo>
                      <a:pt x="3178" y="0"/>
                    </a:moveTo>
                    <a:lnTo>
                      <a:pt x="1" y="3177"/>
                    </a:lnTo>
                    <a:lnTo>
                      <a:pt x="278" y="6305"/>
                    </a:lnTo>
                    <a:cubicBezTo>
                      <a:pt x="292" y="6457"/>
                      <a:pt x="415" y="6550"/>
                      <a:pt x="543" y="6550"/>
                    </a:cubicBezTo>
                    <a:cubicBezTo>
                      <a:pt x="608" y="6550"/>
                      <a:pt x="675" y="6526"/>
                      <a:pt x="729" y="6472"/>
                    </a:cubicBezTo>
                    <a:cubicBezTo>
                      <a:pt x="2075" y="5126"/>
                      <a:pt x="2900" y="3344"/>
                      <a:pt x="3053" y="1443"/>
                    </a:cubicBezTo>
                    <a:lnTo>
                      <a:pt x="3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7;p34">
                <a:extLst>
                  <a:ext uri="{FF2B5EF4-FFF2-40B4-BE49-F238E27FC236}">
                    <a16:creationId xmlns:a16="http://schemas.microsoft.com/office/drawing/2014/main" id="{9D6A482B-A493-4DDC-948B-57342D37A926}"/>
                  </a:ext>
                </a:extLst>
              </p:cNvPr>
              <p:cNvSpPr/>
              <p:nvPr/>
            </p:nvSpPr>
            <p:spPr>
              <a:xfrm>
                <a:off x="903281" y="2763601"/>
                <a:ext cx="312038" cy="310383"/>
              </a:xfrm>
              <a:custGeom>
                <a:avLst/>
                <a:gdLst/>
                <a:ahLst/>
                <a:cxnLst/>
                <a:rect l="l" t="t" r="r" b="b"/>
                <a:pathLst>
                  <a:path w="11877" h="11814" extrusionOk="0">
                    <a:moveTo>
                      <a:pt x="11644" y="0"/>
                    </a:moveTo>
                    <a:cubicBezTo>
                      <a:pt x="11624" y="0"/>
                      <a:pt x="11604" y="3"/>
                      <a:pt x="11584" y="10"/>
                    </a:cubicBezTo>
                    <a:lnTo>
                      <a:pt x="9080" y="745"/>
                    </a:lnTo>
                    <a:lnTo>
                      <a:pt x="7228" y="1286"/>
                    </a:lnTo>
                    <a:cubicBezTo>
                      <a:pt x="7075" y="1327"/>
                      <a:pt x="6937" y="1411"/>
                      <a:pt x="6826" y="1522"/>
                    </a:cubicBezTo>
                    <a:lnTo>
                      <a:pt x="91" y="8257"/>
                    </a:lnTo>
                    <a:cubicBezTo>
                      <a:pt x="0" y="8340"/>
                      <a:pt x="0" y="8479"/>
                      <a:pt x="91" y="8569"/>
                    </a:cubicBezTo>
                    <a:lnTo>
                      <a:pt x="1436" y="9914"/>
                    </a:lnTo>
                    <a:lnTo>
                      <a:pt x="1929" y="10414"/>
                    </a:lnTo>
                    <a:lnTo>
                      <a:pt x="3267" y="11746"/>
                    </a:lnTo>
                    <a:cubicBezTo>
                      <a:pt x="3312" y="11791"/>
                      <a:pt x="3373" y="11813"/>
                      <a:pt x="3435" y="11813"/>
                    </a:cubicBezTo>
                    <a:cubicBezTo>
                      <a:pt x="3496" y="11813"/>
                      <a:pt x="3559" y="11791"/>
                      <a:pt x="3607" y="11746"/>
                    </a:cubicBezTo>
                    <a:lnTo>
                      <a:pt x="7374" y="7965"/>
                    </a:lnTo>
                    <a:lnTo>
                      <a:pt x="10308" y="5038"/>
                    </a:lnTo>
                    <a:cubicBezTo>
                      <a:pt x="10432" y="4913"/>
                      <a:pt x="10523" y="4761"/>
                      <a:pt x="10571" y="4594"/>
                    </a:cubicBezTo>
                    <a:lnTo>
                      <a:pt x="11840" y="259"/>
                    </a:lnTo>
                    <a:cubicBezTo>
                      <a:pt x="11876" y="127"/>
                      <a:pt x="11772" y="0"/>
                      <a:pt x="11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8;p34">
                <a:extLst>
                  <a:ext uri="{FF2B5EF4-FFF2-40B4-BE49-F238E27FC236}">
                    <a16:creationId xmlns:a16="http://schemas.microsoft.com/office/drawing/2014/main" id="{88D73753-4DD4-4E10-B11F-BE76D9901D2A}"/>
                  </a:ext>
                </a:extLst>
              </p:cNvPr>
              <p:cNvSpPr/>
              <p:nvPr/>
            </p:nvSpPr>
            <p:spPr>
              <a:xfrm>
                <a:off x="1060732" y="2852218"/>
                <a:ext cx="65261" cy="65261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484" extrusionOk="0">
                    <a:moveTo>
                      <a:pt x="1242" y="1"/>
                    </a:moveTo>
                    <a:cubicBezTo>
                      <a:pt x="555" y="1"/>
                      <a:pt x="0" y="556"/>
                      <a:pt x="0" y="1242"/>
                    </a:cubicBezTo>
                    <a:cubicBezTo>
                      <a:pt x="0" y="1929"/>
                      <a:pt x="555" y="2484"/>
                      <a:pt x="1242" y="2484"/>
                    </a:cubicBezTo>
                    <a:cubicBezTo>
                      <a:pt x="1922" y="2484"/>
                      <a:pt x="2483" y="1929"/>
                      <a:pt x="2483" y="1242"/>
                    </a:cubicBezTo>
                    <a:cubicBezTo>
                      <a:pt x="2483" y="556"/>
                      <a:pt x="1922" y="1"/>
                      <a:pt x="1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9;p34">
                <a:extLst>
                  <a:ext uri="{FF2B5EF4-FFF2-40B4-BE49-F238E27FC236}">
                    <a16:creationId xmlns:a16="http://schemas.microsoft.com/office/drawing/2014/main" id="{876D591B-CB37-40EB-9345-3E49D168C764}"/>
                  </a:ext>
                </a:extLst>
              </p:cNvPr>
              <p:cNvSpPr/>
              <p:nvPr/>
            </p:nvSpPr>
            <p:spPr>
              <a:xfrm>
                <a:off x="895084" y="2998739"/>
                <a:ext cx="84387" cy="83520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79" extrusionOk="0">
                    <a:moveTo>
                      <a:pt x="833" y="0"/>
                    </a:moveTo>
                    <a:lnTo>
                      <a:pt x="125" y="701"/>
                    </a:lnTo>
                    <a:cubicBezTo>
                      <a:pt x="0" y="826"/>
                      <a:pt x="0" y="1034"/>
                      <a:pt x="125" y="1166"/>
                    </a:cubicBezTo>
                    <a:lnTo>
                      <a:pt x="1082" y="2123"/>
                    </a:lnTo>
                    <a:lnTo>
                      <a:pt x="2046" y="3080"/>
                    </a:lnTo>
                    <a:cubicBezTo>
                      <a:pt x="2109" y="3146"/>
                      <a:pt x="2192" y="3179"/>
                      <a:pt x="2276" y="3179"/>
                    </a:cubicBezTo>
                    <a:cubicBezTo>
                      <a:pt x="2360" y="3179"/>
                      <a:pt x="2445" y="3146"/>
                      <a:pt x="2511" y="3080"/>
                    </a:cubicBezTo>
                    <a:lnTo>
                      <a:pt x="3212" y="2379"/>
                    </a:lnTo>
                    <a:lnTo>
                      <a:pt x="2275" y="1436"/>
                    </a:lnTo>
                    <a:lnTo>
                      <a:pt x="1769" y="93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90;p34">
                <a:extLst>
                  <a:ext uri="{FF2B5EF4-FFF2-40B4-BE49-F238E27FC236}">
                    <a16:creationId xmlns:a16="http://schemas.microsoft.com/office/drawing/2014/main" id="{2FD3F516-3CD4-4C4A-9B56-FAEEEE4BBBF8}"/>
                  </a:ext>
                </a:extLst>
              </p:cNvPr>
              <p:cNvSpPr/>
              <p:nvPr/>
            </p:nvSpPr>
            <p:spPr>
              <a:xfrm>
                <a:off x="903281" y="2964480"/>
                <a:ext cx="110266" cy="109504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4168" extrusionOk="0">
                    <a:moveTo>
                      <a:pt x="694" y="0"/>
                    </a:moveTo>
                    <a:lnTo>
                      <a:pt x="91" y="611"/>
                    </a:lnTo>
                    <a:cubicBezTo>
                      <a:pt x="0" y="694"/>
                      <a:pt x="0" y="833"/>
                      <a:pt x="91" y="916"/>
                    </a:cubicBezTo>
                    <a:lnTo>
                      <a:pt x="1436" y="2268"/>
                    </a:lnTo>
                    <a:lnTo>
                      <a:pt x="1936" y="2761"/>
                    </a:lnTo>
                    <a:lnTo>
                      <a:pt x="3267" y="4100"/>
                    </a:lnTo>
                    <a:cubicBezTo>
                      <a:pt x="3312" y="4145"/>
                      <a:pt x="3373" y="4167"/>
                      <a:pt x="3435" y="4167"/>
                    </a:cubicBezTo>
                    <a:cubicBezTo>
                      <a:pt x="3496" y="4167"/>
                      <a:pt x="3559" y="4145"/>
                      <a:pt x="3607" y="4100"/>
                    </a:cubicBezTo>
                    <a:lnTo>
                      <a:pt x="4197" y="3503"/>
                    </a:lnTo>
                    <a:lnTo>
                      <a:pt x="2699" y="2005"/>
                    </a:lnTo>
                    <a:lnTo>
                      <a:pt x="2199" y="1505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91;p34">
                <a:extLst>
                  <a:ext uri="{FF2B5EF4-FFF2-40B4-BE49-F238E27FC236}">
                    <a16:creationId xmlns:a16="http://schemas.microsoft.com/office/drawing/2014/main" id="{C40072DA-02B4-4FB3-B18C-45EE0D2C1AF9}"/>
                  </a:ext>
                </a:extLst>
              </p:cNvPr>
              <p:cNvSpPr/>
              <p:nvPr/>
            </p:nvSpPr>
            <p:spPr>
              <a:xfrm>
                <a:off x="854992" y="3038831"/>
                <a:ext cx="34154" cy="311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87" extrusionOk="0">
                    <a:moveTo>
                      <a:pt x="986" y="1"/>
                    </a:moveTo>
                    <a:cubicBezTo>
                      <a:pt x="935" y="1"/>
                      <a:pt x="881" y="21"/>
                      <a:pt x="833" y="70"/>
                    </a:cubicBezTo>
                    <a:lnTo>
                      <a:pt x="84" y="812"/>
                    </a:lnTo>
                    <a:cubicBezTo>
                      <a:pt x="0" y="895"/>
                      <a:pt x="0" y="1041"/>
                      <a:pt x="84" y="1124"/>
                    </a:cubicBezTo>
                    <a:cubicBezTo>
                      <a:pt x="129" y="1166"/>
                      <a:pt x="186" y="1186"/>
                      <a:pt x="242" y="1186"/>
                    </a:cubicBezTo>
                    <a:cubicBezTo>
                      <a:pt x="299" y="1186"/>
                      <a:pt x="354" y="1166"/>
                      <a:pt x="396" y="1124"/>
                    </a:cubicBezTo>
                    <a:lnTo>
                      <a:pt x="1145" y="375"/>
                    </a:lnTo>
                    <a:cubicBezTo>
                      <a:pt x="1299" y="221"/>
                      <a:pt x="1155" y="1"/>
                      <a:pt x="9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92;p34">
                <a:extLst>
                  <a:ext uri="{FF2B5EF4-FFF2-40B4-BE49-F238E27FC236}">
                    <a16:creationId xmlns:a16="http://schemas.microsoft.com/office/drawing/2014/main" id="{4FE816F0-5229-43FD-A180-FC3A6A789DB1}"/>
                  </a:ext>
                </a:extLst>
              </p:cNvPr>
              <p:cNvSpPr/>
              <p:nvPr/>
            </p:nvSpPr>
            <p:spPr>
              <a:xfrm>
                <a:off x="873934" y="3057800"/>
                <a:ext cx="34286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193" extrusionOk="0">
                    <a:moveTo>
                      <a:pt x="987" y="0"/>
                    </a:moveTo>
                    <a:cubicBezTo>
                      <a:pt x="935" y="0"/>
                      <a:pt x="881" y="21"/>
                      <a:pt x="833" y="69"/>
                    </a:cubicBezTo>
                    <a:lnTo>
                      <a:pt x="91" y="818"/>
                    </a:lnTo>
                    <a:cubicBezTo>
                      <a:pt x="1" y="901"/>
                      <a:pt x="1" y="1040"/>
                      <a:pt x="91" y="1130"/>
                    </a:cubicBezTo>
                    <a:cubicBezTo>
                      <a:pt x="132" y="1172"/>
                      <a:pt x="188" y="1193"/>
                      <a:pt x="244" y="1193"/>
                    </a:cubicBezTo>
                    <a:cubicBezTo>
                      <a:pt x="301" y="1193"/>
                      <a:pt x="358" y="1172"/>
                      <a:pt x="403" y="1130"/>
                    </a:cubicBezTo>
                    <a:lnTo>
                      <a:pt x="1145" y="381"/>
                    </a:lnTo>
                    <a:cubicBezTo>
                      <a:pt x="1305" y="221"/>
                      <a:pt x="1158" y="0"/>
                      <a:pt x="9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93;p34">
                <a:extLst>
                  <a:ext uri="{FF2B5EF4-FFF2-40B4-BE49-F238E27FC236}">
                    <a16:creationId xmlns:a16="http://schemas.microsoft.com/office/drawing/2014/main" id="{ADBCC1FD-52F4-4060-8AFD-24703DD33980}"/>
                  </a:ext>
                </a:extLst>
              </p:cNvPr>
              <p:cNvSpPr/>
              <p:nvPr/>
            </p:nvSpPr>
            <p:spPr>
              <a:xfrm>
                <a:off x="912213" y="3095895"/>
                <a:ext cx="34102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193" extrusionOk="0">
                    <a:moveTo>
                      <a:pt x="983" y="0"/>
                    </a:moveTo>
                    <a:cubicBezTo>
                      <a:pt x="932" y="0"/>
                      <a:pt x="879" y="20"/>
                      <a:pt x="833" y="69"/>
                    </a:cubicBezTo>
                    <a:lnTo>
                      <a:pt x="83" y="818"/>
                    </a:lnTo>
                    <a:cubicBezTo>
                      <a:pt x="0" y="901"/>
                      <a:pt x="0" y="1040"/>
                      <a:pt x="83" y="1130"/>
                    </a:cubicBezTo>
                    <a:cubicBezTo>
                      <a:pt x="125" y="1172"/>
                      <a:pt x="181" y="1192"/>
                      <a:pt x="237" y="1192"/>
                    </a:cubicBezTo>
                    <a:cubicBezTo>
                      <a:pt x="293" y="1192"/>
                      <a:pt x="351" y="1172"/>
                      <a:pt x="396" y="1130"/>
                    </a:cubicBezTo>
                    <a:lnTo>
                      <a:pt x="1138" y="381"/>
                    </a:lnTo>
                    <a:cubicBezTo>
                      <a:pt x="1297" y="221"/>
                      <a:pt x="1151" y="0"/>
                      <a:pt x="9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94;p34">
                <a:extLst>
                  <a:ext uri="{FF2B5EF4-FFF2-40B4-BE49-F238E27FC236}">
                    <a16:creationId xmlns:a16="http://schemas.microsoft.com/office/drawing/2014/main" id="{B4632D8D-C57D-47A3-951A-F1266ECEDF6F}"/>
                  </a:ext>
                </a:extLst>
              </p:cNvPr>
              <p:cNvSpPr/>
              <p:nvPr/>
            </p:nvSpPr>
            <p:spPr>
              <a:xfrm>
                <a:off x="893061" y="3076926"/>
                <a:ext cx="34312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93" extrusionOk="0">
                    <a:moveTo>
                      <a:pt x="987" y="1"/>
                    </a:moveTo>
                    <a:cubicBezTo>
                      <a:pt x="936" y="1"/>
                      <a:pt x="882" y="21"/>
                      <a:pt x="833" y="69"/>
                    </a:cubicBezTo>
                    <a:lnTo>
                      <a:pt x="91" y="818"/>
                    </a:lnTo>
                    <a:cubicBezTo>
                      <a:pt x="1" y="902"/>
                      <a:pt x="1" y="1040"/>
                      <a:pt x="91" y="1131"/>
                    </a:cubicBezTo>
                    <a:cubicBezTo>
                      <a:pt x="133" y="1172"/>
                      <a:pt x="188" y="1193"/>
                      <a:pt x="245" y="1193"/>
                    </a:cubicBezTo>
                    <a:cubicBezTo>
                      <a:pt x="301" y="1193"/>
                      <a:pt x="358" y="1172"/>
                      <a:pt x="403" y="1131"/>
                    </a:cubicBezTo>
                    <a:lnTo>
                      <a:pt x="1145" y="381"/>
                    </a:lnTo>
                    <a:cubicBezTo>
                      <a:pt x="1305" y="222"/>
                      <a:pt x="1158" y="1"/>
                      <a:pt x="9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95;p34">
                <a:extLst>
                  <a:ext uri="{FF2B5EF4-FFF2-40B4-BE49-F238E27FC236}">
                    <a16:creationId xmlns:a16="http://schemas.microsoft.com/office/drawing/2014/main" id="{90FC51FC-95E3-496A-8404-E08F03984AAE}"/>
                  </a:ext>
                </a:extLst>
              </p:cNvPr>
              <p:cNvSpPr/>
              <p:nvPr/>
            </p:nvSpPr>
            <p:spPr>
              <a:xfrm>
                <a:off x="1141809" y="2763601"/>
                <a:ext cx="73668" cy="72801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71" extrusionOk="0">
                    <a:moveTo>
                      <a:pt x="2567" y="0"/>
                    </a:moveTo>
                    <a:cubicBezTo>
                      <a:pt x="2547" y="0"/>
                      <a:pt x="2526" y="3"/>
                      <a:pt x="2505" y="10"/>
                    </a:cubicBezTo>
                    <a:lnTo>
                      <a:pt x="1" y="745"/>
                    </a:lnTo>
                    <a:lnTo>
                      <a:pt x="2033" y="2770"/>
                    </a:lnTo>
                    <a:lnTo>
                      <a:pt x="2761" y="266"/>
                    </a:lnTo>
                    <a:cubicBezTo>
                      <a:pt x="2804" y="128"/>
                      <a:pt x="2700" y="0"/>
                      <a:pt x="25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96;p34">
                <a:extLst>
                  <a:ext uri="{FF2B5EF4-FFF2-40B4-BE49-F238E27FC236}">
                    <a16:creationId xmlns:a16="http://schemas.microsoft.com/office/drawing/2014/main" id="{62134CEE-858D-4025-B8C6-FE023EB04933}"/>
                  </a:ext>
                </a:extLst>
              </p:cNvPr>
              <p:cNvSpPr/>
              <p:nvPr/>
            </p:nvSpPr>
            <p:spPr>
              <a:xfrm>
                <a:off x="919491" y="2924099"/>
                <a:ext cx="135435" cy="13378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092" extrusionOk="0">
                    <a:moveTo>
                      <a:pt x="4759" y="1"/>
                    </a:moveTo>
                    <a:cubicBezTo>
                      <a:pt x="4676" y="1"/>
                      <a:pt x="4592" y="32"/>
                      <a:pt x="4530" y="95"/>
                    </a:cubicBezTo>
                    <a:lnTo>
                      <a:pt x="126" y="4499"/>
                    </a:lnTo>
                    <a:cubicBezTo>
                      <a:pt x="1" y="4624"/>
                      <a:pt x="1" y="4832"/>
                      <a:pt x="126" y="4957"/>
                    </a:cubicBezTo>
                    <a:lnTo>
                      <a:pt x="160" y="4999"/>
                    </a:lnTo>
                    <a:cubicBezTo>
                      <a:pt x="222" y="5060"/>
                      <a:pt x="304" y="5091"/>
                      <a:pt x="386" y="5091"/>
                    </a:cubicBezTo>
                    <a:cubicBezTo>
                      <a:pt x="470" y="5091"/>
                      <a:pt x="555" y="5058"/>
                      <a:pt x="618" y="4992"/>
                    </a:cubicBezTo>
                    <a:lnTo>
                      <a:pt x="5022" y="587"/>
                    </a:lnTo>
                    <a:cubicBezTo>
                      <a:pt x="5154" y="462"/>
                      <a:pt x="5154" y="254"/>
                      <a:pt x="5022" y="129"/>
                    </a:cubicBezTo>
                    <a:lnTo>
                      <a:pt x="4988" y="95"/>
                    </a:lnTo>
                    <a:cubicBezTo>
                      <a:pt x="4925" y="32"/>
                      <a:pt x="4842" y="1"/>
                      <a:pt x="4759" y="1"/>
                    </a:cubicBezTo>
                    <a:close/>
                  </a:path>
                </a:pathLst>
              </a:custGeom>
              <a:solidFill>
                <a:srgbClr val="C0C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97;p34">
                <a:extLst>
                  <a:ext uri="{FF2B5EF4-FFF2-40B4-BE49-F238E27FC236}">
                    <a16:creationId xmlns:a16="http://schemas.microsoft.com/office/drawing/2014/main" id="{36A2408C-833A-4C5C-9D1A-BF27DF9F40D2}"/>
                  </a:ext>
                </a:extLst>
              </p:cNvPr>
              <p:cNvSpPr/>
              <p:nvPr/>
            </p:nvSpPr>
            <p:spPr>
              <a:xfrm>
                <a:off x="919491" y="2924099"/>
                <a:ext cx="135435" cy="13378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092" extrusionOk="0">
                    <a:moveTo>
                      <a:pt x="4759" y="1"/>
                    </a:moveTo>
                    <a:cubicBezTo>
                      <a:pt x="4676" y="1"/>
                      <a:pt x="4592" y="32"/>
                      <a:pt x="4530" y="95"/>
                    </a:cubicBezTo>
                    <a:lnTo>
                      <a:pt x="126" y="4499"/>
                    </a:lnTo>
                    <a:cubicBezTo>
                      <a:pt x="1" y="4624"/>
                      <a:pt x="1" y="4832"/>
                      <a:pt x="126" y="4957"/>
                    </a:cubicBezTo>
                    <a:lnTo>
                      <a:pt x="160" y="4999"/>
                    </a:lnTo>
                    <a:cubicBezTo>
                      <a:pt x="222" y="5060"/>
                      <a:pt x="304" y="5091"/>
                      <a:pt x="386" y="5091"/>
                    </a:cubicBezTo>
                    <a:cubicBezTo>
                      <a:pt x="470" y="5091"/>
                      <a:pt x="555" y="5058"/>
                      <a:pt x="618" y="4992"/>
                    </a:cubicBezTo>
                    <a:lnTo>
                      <a:pt x="5022" y="587"/>
                    </a:lnTo>
                    <a:cubicBezTo>
                      <a:pt x="5154" y="462"/>
                      <a:pt x="5154" y="254"/>
                      <a:pt x="5022" y="129"/>
                    </a:cubicBezTo>
                    <a:lnTo>
                      <a:pt x="4988" y="95"/>
                    </a:lnTo>
                    <a:cubicBezTo>
                      <a:pt x="4925" y="32"/>
                      <a:pt x="4842" y="1"/>
                      <a:pt x="47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" name="Google Shape;467;p34">
            <a:extLst>
              <a:ext uri="{FF2B5EF4-FFF2-40B4-BE49-F238E27FC236}">
                <a16:creationId xmlns:a16="http://schemas.microsoft.com/office/drawing/2014/main" id="{02FF683D-A3E7-4ADA-AC33-5FE8BC6EFF1A}"/>
              </a:ext>
            </a:extLst>
          </p:cNvPr>
          <p:cNvSpPr txBox="1">
            <a:spLocks/>
          </p:cNvSpPr>
          <p:nvPr/>
        </p:nvSpPr>
        <p:spPr>
          <a:xfrm>
            <a:off x="1759866" y="393794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-US" dirty="0"/>
              <a:t>5. Full system</a:t>
            </a:r>
          </a:p>
        </p:txBody>
      </p:sp>
      <p:sp>
        <p:nvSpPr>
          <p:cNvPr id="110" name="Google Shape;468;p34">
            <a:extLst>
              <a:ext uri="{FF2B5EF4-FFF2-40B4-BE49-F238E27FC236}">
                <a16:creationId xmlns:a16="http://schemas.microsoft.com/office/drawing/2014/main" id="{AE7EF9C7-7C4F-483B-9352-30B59F66D6E5}"/>
              </a:ext>
            </a:extLst>
          </p:cNvPr>
          <p:cNvSpPr txBox="1">
            <a:spLocks/>
          </p:cNvSpPr>
          <p:nvPr/>
        </p:nvSpPr>
        <p:spPr>
          <a:xfrm>
            <a:off x="1741428" y="4260471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/>
              <a:t>Implementation of all systems</a:t>
            </a:r>
            <a:endParaRPr lang="en-US" dirty="0"/>
          </a:p>
        </p:txBody>
      </p:sp>
      <p:sp>
        <p:nvSpPr>
          <p:cNvPr id="111" name="Google Shape;468;p34">
            <a:extLst>
              <a:ext uri="{FF2B5EF4-FFF2-40B4-BE49-F238E27FC236}">
                <a16:creationId xmlns:a16="http://schemas.microsoft.com/office/drawing/2014/main" id="{FFFD540F-98B5-4F15-9922-4F65D5FCE0B1}"/>
              </a:ext>
            </a:extLst>
          </p:cNvPr>
          <p:cNvSpPr txBox="1">
            <a:spLocks/>
          </p:cNvSpPr>
          <p:nvPr/>
        </p:nvSpPr>
        <p:spPr>
          <a:xfrm>
            <a:off x="5785252" y="4259962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Considerations and manufacturing</a:t>
            </a:r>
          </a:p>
        </p:txBody>
      </p:sp>
      <p:sp>
        <p:nvSpPr>
          <p:cNvPr id="112" name="Google Shape;473;p34">
            <a:extLst>
              <a:ext uri="{FF2B5EF4-FFF2-40B4-BE49-F238E27FC236}">
                <a16:creationId xmlns:a16="http://schemas.microsoft.com/office/drawing/2014/main" id="{D17C3748-4374-49C9-A5CF-3ECB58F62392}"/>
              </a:ext>
            </a:extLst>
          </p:cNvPr>
          <p:cNvSpPr txBox="1">
            <a:spLocks/>
          </p:cNvSpPr>
          <p:nvPr/>
        </p:nvSpPr>
        <p:spPr>
          <a:xfrm>
            <a:off x="5769789" y="3900322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-US" dirty="0"/>
              <a:t>6. Conclusion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3D1764-8F1C-4958-98DB-49F2CF2BCFBC}"/>
              </a:ext>
            </a:extLst>
          </p:cNvPr>
          <p:cNvGrpSpPr/>
          <p:nvPr/>
        </p:nvGrpSpPr>
        <p:grpSpPr>
          <a:xfrm>
            <a:off x="4713583" y="3910163"/>
            <a:ext cx="974100" cy="974100"/>
            <a:chOff x="720000" y="1150653"/>
            <a:chExt cx="974100" cy="974100"/>
          </a:xfrm>
        </p:grpSpPr>
        <p:sp>
          <p:nvSpPr>
            <p:cNvPr id="98" name="Google Shape;463;p34">
              <a:extLst>
                <a:ext uri="{FF2B5EF4-FFF2-40B4-BE49-F238E27FC236}">
                  <a16:creationId xmlns:a16="http://schemas.microsoft.com/office/drawing/2014/main" id="{DD713891-9D61-4D64-84CE-C755F2790624}"/>
                </a:ext>
              </a:extLst>
            </p:cNvPr>
            <p:cNvSpPr/>
            <p:nvPr/>
          </p:nvSpPr>
          <p:spPr>
            <a:xfrm>
              <a:off x="720000" y="1150653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498;p34">
              <a:extLst>
                <a:ext uri="{FF2B5EF4-FFF2-40B4-BE49-F238E27FC236}">
                  <a16:creationId xmlns:a16="http://schemas.microsoft.com/office/drawing/2014/main" id="{7EDF6C19-701B-4D7E-A5ED-16F345475069}"/>
                </a:ext>
              </a:extLst>
            </p:cNvPr>
            <p:cNvGrpSpPr/>
            <p:nvPr/>
          </p:nvGrpSpPr>
          <p:grpSpPr>
            <a:xfrm>
              <a:off x="929936" y="1360790"/>
              <a:ext cx="554209" cy="553808"/>
              <a:chOff x="1303537" y="1502716"/>
              <a:chExt cx="362939" cy="362677"/>
            </a:xfrm>
          </p:grpSpPr>
          <p:sp>
            <p:nvSpPr>
              <p:cNvPr id="100" name="Google Shape;499;p34">
                <a:extLst>
                  <a:ext uri="{FF2B5EF4-FFF2-40B4-BE49-F238E27FC236}">
                    <a16:creationId xmlns:a16="http://schemas.microsoft.com/office/drawing/2014/main" id="{C0728C71-BE80-4AE3-88A8-CE457EAFF036}"/>
                  </a:ext>
                </a:extLst>
              </p:cNvPr>
              <p:cNvSpPr/>
              <p:nvPr/>
            </p:nvSpPr>
            <p:spPr>
              <a:xfrm>
                <a:off x="1426697" y="1695727"/>
                <a:ext cx="116883" cy="99552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3791" extrusionOk="0">
                    <a:moveTo>
                      <a:pt x="1560" y="0"/>
                    </a:moveTo>
                    <a:lnTo>
                      <a:pt x="1560" y="297"/>
                    </a:lnTo>
                    <a:cubicBezTo>
                      <a:pt x="1560" y="383"/>
                      <a:pt x="1503" y="469"/>
                      <a:pt x="1426" y="507"/>
                    </a:cubicBezTo>
                    <a:lnTo>
                      <a:pt x="402" y="938"/>
                    </a:lnTo>
                    <a:cubicBezTo>
                      <a:pt x="154" y="1043"/>
                      <a:pt x="0" y="1283"/>
                      <a:pt x="0" y="1551"/>
                    </a:cubicBezTo>
                    <a:lnTo>
                      <a:pt x="0" y="3790"/>
                    </a:lnTo>
                    <a:lnTo>
                      <a:pt x="4451" y="3790"/>
                    </a:lnTo>
                    <a:lnTo>
                      <a:pt x="4451" y="1551"/>
                    </a:lnTo>
                    <a:cubicBezTo>
                      <a:pt x="4451" y="1283"/>
                      <a:pt x="4297" y="1043"/>
                      <a:pt x="4049" y="938"/>
                    </a:cubicBezTo>
                    <a:lnTo>
                      <a:pt x="3034" y="507"/>
                    </a:lnTo>
                    <a:cubicBezTo>
                      <a:pt x="2948" y="469"/>
                      <a:pt x="2891" y="383"/>
                      <a:pt x="2891" y="297"/>
                    </a:cubicBezTo>
                    <a:lnTo>
                      <a:pt x="2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500;p34">
                <a:extLst>
                  <a:ext uri="{FF2B5EF4-FFF2-40B4-BE49-F238E27FC236}">
                    <a16:creationId xmlns:a16="http://schemas.microsoft.com/office/drawing/2014/main" id="{C9FE3DFA-9B11-4501-AD07-674712A0EF76}"/>
                  </a:ext>
                </a:extLst>
              </p:cNvPr>
              <p:cNvSpPr/>
              <p:nvPr/>
            </p:nvSpPr>
            <p:spPr>
              <a:xfrm>
                <a:off x="1426697" y="1710538"/>
                <a:ext cx="116883" cy="84741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3227" extrusionOk="0">
                    <a:moveTo>
                      <a:pt x="1273" y="1"/>
                    </a:moveTo>
                    <a:lnTo>
                      <a:pt x="402" y="374"/>
                    </a:lnTo>
                    <a:cubicBezTo>
                      <a:pt x="154" y="479"/>
                      <a:pt x="0" y="719"/>
                      <a:pt x="0" y="987"/>
                    </a:cubicBezTo>
                    <a:lnTo>
                      <a:pt x="0" y="3226"/>
                    </a:lnTo>
                    <a:lnTo>
                      <a:pt x="4451" y="3226"/>
                    </a:lnTo>
                    <a:lnTo>
                      <a:pt x="4451" y="987"/>
                    </a:lnTo>
                    <a:cubicBezTo>
                      <a:pt x="4451" y="719"/>
                      <a:pt x="4297" y="479"/>
                      <a:pt x="4049" y="374"/>
                    </a:cubicBezTo>
                    <a:lnTo>
                      <a:pt x="3178" y="1"/>
                    </a:lnTo>
                    <a:cubicBezTo>
                      <a:pt x="2962" y="365"/>
                      <a:pt x="2594" y="546"/>
                      <a:pt x="2226" y="546"/>
                    </a:cubicBezTo>
                    <a:cubicBezTo>
                      <a:pt x="1857" y="546"/>
                      <a:pt x="1489" y="365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501;p34">
                <a:extLst>
                  <a:ext uri="{FF2B5EF4-FFF2-40B4-BE49-F238E27FC236}">
                    <a16:creationId xmlns:a16="http://schemas.microsoft.com/office/drawing/2014/main" id="{3E8A7BFE-6ADE-4896-A77A-59318A70E0EE}"/>
                  </a:ext>
                </a:extLst>
              </p:cNvPr>
              <p:cNvSpPr/>
              <p:nvPr/>
            </p:nvSpPr>
            <p:spPr>
              <a:xfrm>
                <a:off x="1444291" y="1613796"/>
                <a:ext cx="29437" cy="64363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451" extrusionOk="0">
                    <a:moveTo>
                      <a:pt x="670" y="0"/>
                    </a:moveTo>
                    <a:cubicBezTo>
                      <a:pt x="297" y="0"/>
                      <a:pt x="0" y="297"/>
                      <a:pt x="0" y="670"/>
                    </a:cubicBezTo>
                    <a:lnTo>
                      <a:pt x="0" y="823"/>
                    </a:lnTo>
                    <a:cubicBezTo>
                      <a:pt x="0" y="1015"/>
                      <a:pt x="29" y="1206"/>
                      <a:pt x="86" y="1388"/>
                    </a:cubicBezTo>
                    <a:lnTo>
                      <a:pt x="450" y="2450"/>
                    </a:lnTo>
                    <a:lnTo>
                      <a:pt x="1120" y="245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502;p34">
                <a:extLst>
                  <a:ext uri="{FF2B5EF4-FFF2-40B4-BE49-F238E27FC236}">
                    <a16:creationId xmlns:a16="http://schemas.microsoft.com/office/drawing/2014/main" id="{9EFD7C57-815E-4601-9321-56AA984DDCDA}"/>
                  </a:ext>
                </a:extLst>
              </p:cNvPr>
              <p:cNvSpPr/>
              <p:nvPr/>
            </p:nvSpPr>
            <p:spPr>
              <a:xfrm>
                <a:off x="1456108" y="1608019"/>
                <a:ext cx="69878" cy="7014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671" extrusionOk="0">
                    <a:moveTo>
                      <a:pt x="660" y="0"/>
                    </a:moveTo>
                    <a:cubicBezTo>
                      <a:pt x="297" y="0"/>
                      <a:pt x="0" y="297"/>
                      <a:pt x="0" y="670"/>
                    </a:cubicBezTo>
                    <a:cubicBezTo>
                      <a:pt x="0" y="909"/>
                      <a:pt x="192" y="1110"/>
                      <a:pt x="440" y="1110"/>
                    </a:cubicBezTo>
                    <a:lnTo>
                      <a:pt x="2220" y="2670"/>
                    </a:lnTo>
                    <a:lnTo>
                      <a:pt x="2594" y="1350"/>
                    </a:lnTo>
                    <a:cubicBezTo>
                      <a:pt x="2642" y="1196"/>
                      <a:pt x="2661" y="1034"/>
                      <a:pt x="2661" y="862"/>
                    </a:cubicBezTo>
                    <a:lnTo>
                      <a:pt x="2661" y="450"/>
                    </a:lnTo>
                    <a:cubicBezTo>
                      <a:pt x="2661" y="201"/>
                      <a:pt x="2469" y="0"/>
                      <a:pt x="2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503;p34">
                <a:extLst>
                  <a:ext uri="{FF2B5EF4-FFF2-40B4-BE49-F238E27FC236}">
                    <a16:creationId xmlns:a16="http://schemas.microsoft.com/office/drawing/2014/main" id="{B2A8A2DA-3EED-4EF0-8B2E-E47BAECFA564}"/>
                  </a:ext>
                </a:extLst>
              </p:cNvPr>
              <p:cNvSpPr/>
              <p:nvPr/>
            </p:nvSpPr>
            <p:spPr>
              <a:xfrm>
                <a:off x="1450068" y="1637168"/>
                <a:ext cx="70140" cy="6436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451" extrusionOk="0">
                    <a:moveTo>
                      <a:pt x="862" y="0"/>
                    </a:moveTo>
                    <a:cubicBezTo>
                      <a:pt x="737" y="0"/>
                      <a:pt x="623" y="48"/>
                      <a:pt x="536" y="134"/>
                    </a:cubicBezTo>
                    <a:lnTo>
                      <a:pt x="134" y="536"/>
                    </a:lnTo>
                    <a:cubicBezTo>
                      <a:pt x="48" y="622"/>
                      <a:pt x="0" y="737"/>
                      <a:pt x="0" y="852"/>
                    </a:cubicBezTo>
                    <a:lnTo>
                      <a:pt x="0" y="1120"/>
                    </a:lnTo>
                    <a:cubicBezTo>
                      <a:pt x="0" y="1857"/>
                      <a:pt x="594" y="2450"/>
                      <a:pt x="1340" y="2450"/>
                    </a:cubicBezTo>
                    <a:cubicBezTo>
                      <a:pt x="2077" y="2450"/>
                      <a:pt x="2671" y="1857"/>
                      <a:pt x="2671" y="1120"/>
                    </a:cubicBezTo>
                    <a:lnTo>
                      <a:pt x="2671" y="833"/>
                    </a:lnTo>
                    <a:cubicBezTo>
                      <a:pt x="2671" y="718"/>
                      <a:pt x="2623" y="603"/>
                      <a:pt x="2546" y="517"/>
                    </a:cubicBezTo>
                    <a:cubicBezTo>
                      <a:pt x="2202" y="182"/>
                      <a:pt x="1580" y="29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504;p34">
                <a:extLst>
                  <a:ext uri="{FF2B5EF4-FFF2-40B4-BE49-F238E27FC236}">
                    <a16:creationId xmlns:a16="http://schemas.microsoft.com/office/drawing/2014/main" id="{B5FF225F-5843-4775-8C29-A74D572ECBC3}"/>
                  </a:ext>
                </a:extLst>
              </p:cNvPr>
              <p:cNvSpPr/>
              <p:nvPr/>
            </p:nvSpPr>
            <p:spPr>
              <a:xfrm>
                <a:off x="1426697" y="1725638"/>
                <a:ext cx="23398" cy="696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652" extrusionOk="0">
                    <a:moveTo>
                      <a:pt x="154" y="0"/>
                    </a:moveTo>
                    <a:cubicBezTo>
                      <a:pt x="48" y="115"/>
                      <a:pt x="0" y="258"/>
                      <a:pt x="0" y="412"/>
                    </a:cubicBezTo>
                    <a:lnTo>
                      <a:pt x="0" y="2651"/>
                    </a:lnTo>
                    <a:lnTo>
                      <a:pt x="890" y="2651"/>
                    </a:lnTo>
                    <a:lnTo>
                      <a:pt x="890" y="1015"/>
                    </a:lnTo>
                    <a:cubicBezTo>
                      <a:pt x="890" y="833"/>
                      <a:pt x="823" y="670"/>
                      <a:pt x="699" y="546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505;p34">
                <a:extLst>
                  <a:ext uri="{FF2B5EF4-FFF2-40B4-BE49-F238E27FC236}">
                    <a16:creationId xmlns:a16="http://schemas.microsoft.com/office/drawing/2014/main" id="{FD45D3FD-0E87-4A46-B86D-40466C3331D3}"/>
                  </a:ext>
                </a:extLst>
              </p:cNvPr>
              <p:cNvSpPr/>
              <p:nvPr/>
            </p:nvSpPr>
            <p:spPr>
              <a:xfrm>
                <a:off x="1520182" y="1725638"/>
                <a:ext cx="23398" cy="696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652" extrusionOk="0">
                    <a:moveTo>
                      <a:pt x="747" y="0"/>
                    </a:moveTo>
                    <a:lnTo>
                      <a:pt x="202" y="546"/>
                    </a:lnTo>
                    <a:cubicBezTo>
                      <a:pt x="77" y="670"/>
                      <a:pt x="1" y="833"/>
                      <a:pt x="1" y="1015"/>
                    </a:cubicBezTo>
                    <a:lnTo>
                      <a:pt x="1" y="2651"/>
                    </a:lnTo>
                    <a:lnTo>
                      <a:pt x="891" y="2651"/>
                    </a:lnTo>
                    <a:lnTo>
                      <a:pt x="891" y="412"/>
                    </a:lnTo>
                    <a:cubicBezTo>
                      <a:pt x="891" y="258"/>
                      <a:pt x="843" y="115"/>
                      <a:pt x="7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06;p34">
                <a:extLst>
                  <a:ext uri="{FF2B5EF4-FFF2-40B4-BE49-F238E27FC236}">
                    <a16:creationId xmlns:a16="http://schemas.microsoft.com/office/drawing/2014/main" id="{CA484A1F-1E7D-46EE-99DA-FA9DF82445B4}"/>
                  </a:ext>
                </a:extLst>
              </p:cNvPr>
              <p:cNvSpPr/>
              <p:nvPr/>
            </p:nvSpPr>
            <p:spPr>
              <a:xfrm>
                <a:off x="1303537" y="1502716"/>
                <a:ext cx="362939" cy="362677"/>
              </a:xfrm>
              <a:custGeom>
                <a:avLst/>
                <a:gdLst/>
                <a:ahLst/>
                <a:cxnLst/>
                <a:rect l="l" t="t" r="r" b="b"/>
                <a:pathLst>
                  <a:path w="13821" h="13811" extrusionOk="0">
                    <a:moveTo>
                      <a:pt x="6920" y="2677"/>
                    </a:moveTo>
                    <a:cubicBezTo>
                      <a:pt x="7464" y="2677"/>
                      <a:pt x="8013" y="2781"/>
                      <a:pt x="8538" y="2996"/>
                    </a:cubicBezTo>
                    <a:cubicBezTo>
                      <a:pt x="10117" y="3656"/>
                      <a:pt x="11150" y="5197"/>
                      <a:pt x="11150" y="6910"/>
                    </a:cubicBezTo>
                    <a:cubicBezTo>
                      <a:pt x="11150" y="9245"/>
                      <a:pt x="9255" y="11140"/>
                      <a:pt x="6920" y="11140"/>
                    </a:cubicBezTo>
                    <a:cubicBezTo>
                      <a:pt x="5207" y="11140"/>
                      <a:pt x="3657" y="10106"/>
                      <a:pt x="3006" y="8527"/>
                    </a:cubicBezTo>
                    <a:cubicBezTo>
                      <a:pt x="2355" y="6948"/>
                      <a:pt x="2709" y="5130"/>
                      <a:pt x="3925" y="3915"/>
                    </a:cubicBezTo>
                    <a:cubicBezTo>
                      <a:pt x="4733" y="3107"/>
                      <a:pt x="5816" y="2677"/>
                      <a:pt x="6920" y="2677"/>
                    </a:cubicBezTo>
                    <a:close/>
                    <a:moveTo>
                      <a:pt x="6021" y="0"/>
                    </a:moveTo>
                    <a:cubicBezTo>
                      <a:pt x="5906" y="0"/>
                      <a:pt x="5801" y="106"/>
                      <a:pt x="5810" y="220"/>
                    </a:cubicBezTo>
                    <a:lnTo>
                      <a:pt x="5810" y="823"/>
                    </a:lnTo>
                    <a:cubicBezTo>
                      <a:pt x="5801" y="929"/>
                      <a:pt x="5734" y="1015"/>
                      <a:pt x="5628" y="1034"/>
                    </a:cubicBezTo>
                    <a:cubicBezTo>
                      <a:pt x="4939" y="1187"/>
                      <a:pt x="4279" y="1465"/>
                      <a:pt x="3676" y="1847"/>
                    </a:cubicBezTo>
                    <a:cubicBezTo>
                      <a:pt x="3639" y="1872"/>
                      <a:pt x="3597" y="1884"/>
                      <a:pt x="3555" y="1884"/>
                    </a:cubicBezTo>
                    <a:cubicBezTo>
                      <a:pt x="3498" y="1884"/>
                      <a:pt x="3442" y="1862"/>
                      <a:pt x="3398" y="1819"/>
                    </a:cubicBezTo>
                    <a:lnTo>
                      <a:pt x="2977" y="1398"/>
                    </a:lnTo>
                    <a:cubicBezTo>
                      <a:pt x="2934" y="1354"/>
                      <a:pt x="2879" y="1333"/>
                      <a:pt x="2824" y="1333"/>
                    </a:cubicBezTo>
                    <a:cubicBezTo>
                      <a:pt x="2769" y="1333"/>
                      <a:pt x="2714" y="1354"/>
                      <a:pt x="2671" y="1398"/>
                    </a:cubicBezTo>
                    <a:lnTo>
                      <a:pt x="1408" y="2651"/>
                    </a:lnTo>
                    <a:cubicBezTo>
                      <a:pt x="1322" y="2737"/>
                      <a:pt x="1322" y="2871"/>
                      <a:pt x="1408" y="2957"/>
                    </a:cubicBezTo>
                    <a:lnTo>
                      <a:pt x="1819" y="3379"/>
                    </a:lnTo>
                    <a:cubicBezTo>
                      <a:pt x="1896" y="3455"/>
                      <a:pt x="1905" y="3570"/>
                      <a:pt x="1848" y="3656"/>
                    </a:cubicBezTo>
                    <a:cubicBezTo>
                      <a:pt x="1465" y="4259"/>
                      <a:pt x="1197" y="4919"/>
                      <a:pt x="1044" y="5608"/>
                    </a:cubicBezTo>
                    <a:cubicBezTo>
                      <a:pt x="1025" y="5714"/>
                      <a:pt x="929" y="5781"/>
                      <a:pt x="824" y="5790"/>
                    </a:cubicBezTo>
                    <a:lnTo>
                      <a:pt x="231" y="5790"/>
                    </a:lnTo>
                    <a:cubicBezTo>
                      <a:pt x="106" y="5790"/>
                      <a:pt x="1" y="5886"/>
                      <a:pt x="1" y="6010"/>
                    </a:cubicBezTo>
                    <a:lnTo>
                      <a:pt x="1" y="7790"/>
                    </a:lnTo>
                    <a:cubicBezTo>
                      <a:pt x="1" y="7915"/>
                      <a:pt x="106" y="8011"/>
                      <a:pt x="231" y="8011"/>
                    </a:cubicBezTo>
                    <a:lnTo>
                      <a:pt x="824" y="8011"/>
                    </a:lnTo>
                    <a:cubicBezTo>
                      <a:pt x="929" y="8011"/>
                      <a:pt x="1025" y="8087"/>
                      <a:pt x="1044" y="8192"/>
                    </a:cubicBezTo>
                    <a:cubicBezTo>
                      <a:pt x="1197" y="8881"/>
                      <a:pt x="1465" y="9542"/>
                      <a:pt x="1848" y="10145"/>
                    </a:cubicBezTo>
                    <a:cubicBezTo>
                      <a:pt x="1905" y="10231"/>
                      <a:pt x="1896" y="10346"/>
                      <a:pt x="1819" y="10422"/>
                    </a:cubicBezTo>
                    <a:lnTo>
                      <a:pt x="1398" y="10843"/>
                    </a:lnTo>
                    <a:cubicBezTo>
                      <a:pt x="1312" y="10930"/>
                      <a:pt x="1312" y="11073"/>
                      <a:pt x="1398" y="11159"/>
                    </a:cubicBezTo>
                    <a:lnTo>
                      <a:pt x="2662" y="12413"/>
                    </a:lnTo>
                    <a:cubicBezTo>
                      <a:pt x="2705" y="12456"/>
                      <a:pt x="2762" y="12477"/>
                      <a:pt x="2819" y="12477"/>
                    </a:cubicBezTo>
                    <a:cubicBezTo>
                      <a:pt x="2877" y="12477"/>
                      <a:pt x="2934" y="12456"/>
                      <a:pt x="2977" y="12413"/>
                    </a:cubicBezTo>
                    <a:lnTo>
                      <a:pt x="3398" y="12001"/>
                    </a:lnTo>
                    <a:cubicBezTo>
                      <a:pt x="3442" y="11958"/>
                      <a:pt x="3498" y="11936"/>
                      <a:pt x="3555" y="11936"/>
                    </a:cubicBezTo>
                    <a:cubicBezTo>
                      <a:pt x="3597" y="11936"/>
                      <a:pt x="3639" y="11948"/>
                      <a:pt x="3676" y="11973"/>
                    </a:cubicBezTo>
                    <a:cubicBezTo>
                      <a:pt x="4269" y="12355"/>
                      <a:pt x="4930" y="12623"/>
                      <a:pt x="5628" y="12777"/>
                    </a:cubicBezTo>
                    <a:cubicBezTo>
                      <a:pt x="5724" y="12796"/>
                      <a:pt x="5801" y="12891"/>
                      <a:pt x="5801" y="12997"/>
                    </a:cubicBezTo>
                    <a:lnTo>
                      <a:pt x="5801" y="13590"/>
                    </a:lnTo>
                    <a:cubicBezTo>
                      <a:pt x="5801" y="13714"/>
                      <a:pt x="5906" y="13810"/>
                      <a:pt x="6021" y="13810"/>
                    </a:cubicBezTo>
                    <a:lnTo>
                      <a:pt x="7810" y="13810"/>
                    </a:lnTo>
                    <a:cubicBezTo>
                      <a:pt x="7925" y="13810"/>
                      <a:pt x="8030" y="13714"/>
                      <a:pt x="8030" y="13590"/>
                    </a:cubicBezTo>
                    <a:lnTo>
                      <a:pt x="8030" y="12997"/>
                    </a:lnTo>
                    <a:cubicBezTo>
                      <a:pt x="8030" y="12891"/>
                      <a:pt x="8107" y="12796"/>
                      <a:pt x="8203" y="12777"/>
                    </a:cubicBezTo>
                    <a:cubicBezTo>
                      <a:pt x="8901" y="12623"/>
                      <a:pt x="9562" y="12355"/>
                      <a:pt x="10155" y="11973"/>
                    </a:cubicBezTo>
                    <a:cubicBezTo>
                      <a:pt x="10192" y="11948"/>
                      <a:pt x="10234" y="11936"/>
                      <a:pt x="10276" y="11936"/>
                    </a:cubicBezTo>
                    <a:cubicBezTo>
                      <a:pt x="10333" y="11936"/>
                      <a:pt x="10389" y="11958"/>
                      <a:pt x="10433" y="12001"/>
                    </a:cubicBezTo>
                    <a:lnTo>
                      <a:pt x="10854" y="12413"/>
                    </a:lnTo>
                    <a:cubicBezTo>
                      <a:pt x="10897" y="12456"/>
                      <a:pt x="10954" y="12477"/>
                      <a:pt x="11012" y="12477"/>
                    </a:cubicBezTo>
                    <a:cubicBezTo>
                      <a:pt x="11069" y="12477"/>
                      <a:pt x="11126" y="12456"/>
                      <a:pt x="11170" y="12413"/>
                    </a:cubicBezTo>
                    <a:lnTo>
                      <a:pt x="12423" y="11159"/>
                    </a:lnTo>
                    <a:cubicBezTo>
                      <a:pt x="12509" y="11073"/>
                      <a:pt x="12509" y="10930"/>
                      <a:pt x="12423" y="10843"/>
                    </a:cubicBezTo>
                    <a:lnTo>
                      <a:pt x="12012" y="10422"/>
                    </a:lnTo>
                    <a:cubicBezTo>
                      <a:pt x="11935" y="10346"/>
                      <a:pt x="11926" y="10231"/>
                      <a:pt x="11983" y="10145"/>
                    </a:cubicBezTo>
                    <a:cubicBezTo>
                      <a:pt x="12366" y="9542"/>
                      <a:pt x="12634" y="8891"/>
                      <a:pt x="12787" y="8192"/>
                    </a:cubicBezTo>
                    <a:cubicBezTo>
                      <a:pt x="12806" y="8087"/>
                      <a:pt x="12902" y="8020"/>
                      <a:pt x="13007" y="8020"/>
                    </a:cubicBezTo>
                    <a:lnTo>
                      <a:pt x="13600" y="8020"/>
                    </a:lnTo>
                    <a:cubicBezTo>
                      <a:pt x="13725" y="8011"/>
                      <a:pt x="13820" y="7915"/>
                      <a:pt x="13820" y="7790"/>
                    </a:cubicBezTo>
                    <a:lnTo>
                      <a:pt x="13820" y="6010"/>
                    </a:lnTo>
                    <a:cubicBezTo>
                      <a:pt x="13820" y="5886"/>
                      <a:pt x="13725" y="5790"/>
                      <a:pt x="13600" y="5790"/>
                    </a:cubicBezTo>
                    <a:lnTo>
                      <a:pt x="12997" y="5790"/>
                    </a:lnTo>
                    <a:cubicBezTo>
                      <a:pt x="12892" y="5790"/>
                      <a:pt x="12806" y="5714"/>
                      <a:pt x="12787" y="5618"/>
                    </a:cubicBezTo>
                    <a:cubicBezTo>
                      <a:pt x="12634" y="4919"/>
                      <a:pt x="12356" y="4259"/>
                      <a:pt x="11973" y="3666"/>
                    </a:cubicBezTo>
                    <a:cubicBezTo>
                      <a:pt x="11916" y="3580"/>
                      <a:pt x="11926" y="3455"/>
                      <a:pt x="12002" y="3388"/>
                    </a:cubicBezTo>
                    <a:lnTo>
                      <a:pt x="12423" y="2967"/>
                    </a:lnTo>
                    <a:cubicBezTo>
                      <a:pt x="12509" y="2881"/>
                      <a:pt x="12509" y="2737"/>
                      <a:pt x="12423" y="2651"/>
                    </a:cubicBezTo>
                    <a:lnTo>
                      <a:pt x="11170" y="1388"/>
                    </a:lnTo>
                    <a:cubicBezTo>
                      <a:pt x="11126" y="1345"/>
                      <a:pt x="11069" y="1323"/>
                      <a:pt x="11012" y="1323"/>
                    </a:cubicBezTo>
                    <a:cubicBezTo>
                      <a:pt x="10954" y="1323"/>
                      <a:pt x="10897" y="1345"/>
                      <a:pt x="10854" y="1388"/>
                    </a:cubicBezTo>
                    <a:lnTo>
                      <a:pt x="10433" y="1809"/>
                    </a:lnTo>
                    <a:cubicBezTo>
                      <a:pt x="10389" y="1853"/>
                      <a:pt x="10333" y="1875"/>
                      <a:pt x="10276" y="1875"/>
                    </a:cubicBezTo>
                    <a:cubicBezTo>
                      <a:pt x="10234" y="1875"/>
                      <a:pt x="10192" y="1862"/>
                      <a:pt x="10155" y="1838"/>
                    </a:cubicBezTo>
                    <a:cubicBezTo>
                      <a:pt x="9562" y="1455"/>
                      <a:pt x="8901" y="1177"/>
                      <a:pt x="8203" y="1034"/>
                    </a:cubicBezTo>
                    <a:cubicBezTo>
                      <a:pt x="8107" y="1005"/>
                      <a:pt x="8030" y="919"/>
                      <a:pt x="8030" y="814"/>
                    </a:cubicBezTo>
                    <a:lnTo>
                      <a:pt x="8030" y="211"/>
                    </a:lnTo>
                    <a:cubicBezTo>
                      <a:pt x="8021" y="96"/>
                      <a:pt x="7925" y="0"/>
                      <a:pt x="78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07;p34">
                <a:extLst>
                  <a:ext uri="{FF2B5EF4-FFF2-40B4-BE49-F238E27FC236}">
                    <a16:creationId xmlns:a16="http://schemas.microsoft.com/office/drawing/2014/main" id="{DA658AF7-08B2-40F7-963A-776DEA710ACC}"/>
                  </a:ext>
                </a:extLst>
              </p:cNvPr>
              <p:cNvSpPr/>
              <p:nvPr/>
            </p:nvSpPr>
            <p:spPr>
              <a:xfrm>
                <a:off x="1346262" y="1555236"/>
                <a:ext cx="267694" cy="257742"/>
              </a:xfrm>
              <a:custGeom>
                <a:avLst/>
                <a:gdLst/>
                <a:ahLst/>
                <a:cxnLst/>
                <a:rect l="l" t="t" r="r" b="b"/>
                <a:pathLst>
                  <a:path w="10194" h="9815" extrusionOk="0">
                    <a:moveTo>
                      <a:pt x="5289" y="895"/>
                    </a:moveTo>
                    <a:cubicBezTo>
                      <a:pt x="5806" y="895"/>
                      <a:pt x="6327" y="994"/>
                      <a:pt x="6825" y="1197"/>
                    </a:cubicBezTo>
                    <a:cubicBezTo>
                      <a:pt x="8318" y="1819"/>
                      <a:pt x="9294" y="3283"/>
                      <a:pt x="9294" y="4900"/>
                    </a:cubicBezTo>
                    <a:cubicBezTo>
                      <a:pt x="9294" y="7121"/>
                      <a:pt x="7504" y="8910"/>
                      <a:pt x="5293" y="8910"/>
                    </a:cubicBezTo>
                    <a:cubicBezTo>
                      <a:pt x="3666" y="8910"/>
                      <a:pt x="2202" y="7934"/>
                      <a:pt x="1590" y="6441"/>
                    </a:cubicBezTo>
                    <a:cubicBezTo>
                      <a:pt x="968" y="4939"/>
                      <a:pt x="1312" y="3216"/>
                      <a:pt x="2451" y="2068"/>
                    </a:cubicBezTo>
                    <a:cubicBezTo>
                      <a:pt x="3219" y="1299"/>
                      <a:pt x="4245" y="895"/>
                      <a:pt x="5289" y="895"/>
                    </a:cubicBezTo>
                    <a:close/>
                    <a:moveTo>
                      <a:pt x="5293" y="0"/>
                    </a:moveTo>
                    <a:cubicBezTo>
                      <a:pt x="3303" y="0"/>
                      <a:pt x="1513" y="1197"/>
                      <a:pt x="757" y="3034"/>
                    </a:cubicBezTo>
                    <a:cubicBezTo>
                      <a:pt x="1" y="4862"/>
                      <a:pt x="422" y="6977"/>
                      <a:pt x="1819" y="8374"/>
                    </a:cubicBezTo>
                    <a:cubicBezTo>
                      <a:pt x="2759" y="9314"/>
                      <a:pt x="4011" y="9814"/>
                      <a:pt x="5286" y="9814"/>
                    </a:cubicBezTo>
                    <a:cubicBezTo>
                      <a:pt x="5920" y="9814"/>
                      <a:pt x="6559" y="9691"/>
                      <a:pt x="7169" y="9437"/>
                    </a:cubicBezTo>
                    <a:cubicBezTo>
                      <a:pt x="8997" y="8681"/>
                      <a:pt x="10193" y="6891"/>
                      <a:pt x="10193" y="4910"/>
                    </a:cubicBezTo>
                    <a:cubicBezTo>
                      <a:pt x="10193" y="2202"/>
                      <a:pt x="8002" y="0"/>
                      <a:pt x="5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 build="p"/>
      <p:bldP spid="467" grpId="0" build="p"/>
      <p:bldP spid="468" grpId="0" build="p"/>
      <p:bldP spid="469" grpId="0" build="p"/>
      <p:bldP spid="471" grpId="0" build="p"/>
      <p:bldP spid="472" grpId="0" build="p"/>
      <p:bldP spid="473" grpId="0" build="p"/>
      <p:bldP spid="474" grpId="0" build="p"/>
      <p:bldP spid="108" grpId="0"/>
      <p:bldP spid="110" grpId="0"/>
      <p:bldP spid="111" grpId="0"/>
      <p:bldP spid="1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390132" y="2097632"/>
            <a:ext cx="359003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399205" y="169313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CE4976-3391-4B97-90BF-698E45196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387876" y="2063129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perspective for the project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dirty="0"/>
              <a:t>Simple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Different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Pneumatic and motor actuation hybrid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508FAF-39A9-4ED4-AF41-B4FF8C2D7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3" t="8813" r="5433" b="10551"/>
          <a:stretch/>
        </p:blipFill>
        <p:spPr>
          <a:xfrm>
            <a:off x="3876340" y="1525950"/>
            <a:ext cx="2353043" cy="1215262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EE3C618-D57E-4E86-B9ED-F1048F0F3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18913" t="4567" r="9203" b="2825"/>
          <a:stretch/>
        </p:blipFill>
        <p:spPr>
          <a:xfrm rot="16200000">
            <a:off x="5356039" y="1886722"/>
            <a:ext cx="1215261" cy="2783338"/>
          </a:xfrm>
          <a:prstGeom prst="rect">
            <a:avLst/>
          </a:prstGeom>
        </p:spPr>
      </p:pic>
      <p:pic>
        <p:nvPicPr>
          <p:cNvPr id="7" name="Picture 6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EA0FD3A0-51ED-4930-BF4F-AB12F83BFD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2311" t="5612" r="5132" b="11614"/>
          <a:stretch/>
        </p:blipFill>
        <p:spPr>
          <a:xfrm>
            <a:off x="5813750" y="1385046"/>
            <a:ext cx="2404603" cy="13561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300693" y="2080935"/>
            <a:ext cx="553286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Control and state-flow</a:t>
            </a:r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3556F51-A7FC-4986-A62B-7A6D92B9B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480515" y="1226415"/>
            <a:ext cx="57824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synchronized the control process for the entire project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Inputs are Torque/force and output position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2 levels of switches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Requires a 0/1 signal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Strategy</a:t>
            </a:r>
            <a:endParaRPr dirty="0"/>
          </a:p>
        </p:txBody>
      </p:sp>
      <p:sp>
        <p:nvSpPr>
          <p:cNvPr id="9" name="Google Shape;409;p31">
            <a:extLst>
              <a:ext uri="{FF2B5EF4-FFF2-40B4-BE49-F238E27FC236}">
                <a16:creationId xmlns:a16="http://schemas.microsoft.com/office/drawing/2014/main" id="{4BCBD075-B70A-4BEB-A6BB-7ED75B73E57D}"/>
              </a:ext>
            </a:extLst>
          </p:cNvPr>
          <p:cNvSpPr txBox="1">
            <a:spLocks/>
          </p:cNvSpPr>
          <p:nvPr/>
        </p:nvSpPr>
        <p:spPr>
          <a:xfrm>
            <a:off x="1946550" y="3384330"/>
            <a:ext cx="52509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endParaRPr lang="en-US" dirty="0"/>
          </a:p>
          <a:p>
            <a:pPr marL="139700" indent="0">
              <a:buClr>
                <a:schemeClr val="lt2"/>
              </a:buCl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00 -&gt; stop</a:t>
            </a:r>
          </a:p>
          <a:p>
            <a:pPr marL="139700" indent="0">
              <a:buClr>
                <a:schemeClr val="lt2"/>
              </a:buCl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10 -&gt; positive</a:t>
            </a:r>
          </a:p>
          <a:p>
            <a:pPr marL="139700" indent="0">
              <a:buClr>
                <a:schemeClr val="lt2"/>
              </a:buClr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01 -&gt; negative</a:t>
            </a:r>
          </a:p>
          <a:p>
            <a:pPr>
              <a:buClr>
                <a:schemeClr val="lt2"/>
              </a:buClr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chemeClr val="lt2"/>
              </a:buClr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chemeClr val="lt2"/>
              </a:buClr>
            </a:pPr>
            <a:endParaRPr lang="en-US" dirty="0"/>
          </a:p>
          <a:p>
            <a:pPr>
              <a:buClr>
                <a:schemeClr val="lt2"/>
              </a:buClr>
            </a:pPr>
            <a:endParaRPr lang="en-US" dirty="0"/>
          </a:p>
          <a:p>
            <a:pPr indent="0">
              <a:buFont typeface="Poppins"/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16F906-365E-4DF4-8BF6-B85F80473B19}"/>
              </a:ext>
            </a:extLst>
          </p:cNvPr>
          <p:cNvGrpSpPr/>
          <p:nvPr/>
        </p:nvGrpSpPr>
        <p:grpSpPr>
          <a:xfrm>
            <a:off x="3619910" y="2222551"/>
            <a:ext cx="2897006" cy="2096706"/>
            <a:chOff x="3619910" y="2222551"/>
            <a:chExt cx="2897006" cy="209670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DE69941C-3A90-4203-BFE5-AAF83697D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9" b="8280"/>
            <a:stretch/>
          </p:blipFill>
          <p:spPr>
            <a:xfrm>
              <a:off x="3619910" y="2222551"/>
              <a:ext cx="2897006" cy="20967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D64482-BC4A-4F40-9EC0-0C4B0C01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3025" y="3003868"/>
              <a:ext cx="99059" cy="10823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8B6F53-51F1-4BDB-A685-3610CEC9F678}"/>
                </a:ext>
              </a:extLst>
            </p:cNvPr>
            <p:cNvSpPr/>
            <p:nvPr/>
          </p:nvSpPr>
          <p:spPr>
            <a:xfrm>
              <a:off x="4232910" y="2529840"/>
              <a:ext cx="55245" cy="108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96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466001" y="1101137"/>
            <a:ext cx="57824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state-flow is a simple sequential states. Which takes objects position and outputs 1s and 0s to the controllers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Stateflow</a:t>
            </a:r>
            <a:endParaRPr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C285C58-C762-46C6-B7D3-830A111A9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382480"/>
            <a:ext cx="3934607" cy="2512606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9FAC98-3315-45C3-BB8E-B0316B8D1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421684"/>
              </p:ext>
            </p:extLst>
          </p:nvPr>
        </p:nvGraphicFramePr>
        <p:xfrm>
          <a:off x="4572000" y="2002971"/>
          <a:ext cx="2881086" cy="242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B83C6AFC-11AE-45C4-B55D-30B47B0627CB}"/>
              </a:ext>
            </a:extLst>
          </p:cNvPr>
          <p:cNvSpPr/>
          <p:nvPr/>
        </p:nvSpPr>
        <p:spPr>
          <a:xfrm>
            <a:off x="1995714" y="4158343"/>
            <a:ext cx="783772" cy="7367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ADF4BC-B97B-4E61-85D3-7C9DBB0E86D7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2110495" y="1821545"/>
            <a:ext cx="3223505" cy="2444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6CA51-BD0F-43A3-848F-89EE414FF64C}"/>
              </a:ext>
            </a:extLst>
          </p:cNvPr>
          <p:cNvCxnSpPr>
            <a:cxnSpLocks/>
            <a:stCxn id="7" idx="4"/>
          </p:cNvCxnSpPr>
          <p:nvPr/>
        </p:nvCxnSpPr>
        <p:spPr>
          <a:xfrm flipV="1">
            <a:off x="2387600" y="4777338"/>
            <a:ext cx="3650343" cy="1177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F0A0118-9D14-4481-9A41-97E61F36FEC8}"/>
              </a:ext>
            </a:extLst>
          </p:cNvPr>
          <p:cNvSpPr/>
          <p:nvPr/>
        </p:nvSpPr>
        <p:spPr>
          <a:xfrm>
            <a:off x="4580492" y="1648530"/>
            <a:ext cx="2872593" cy="31288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5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/>
          <p:nvPr/>
        </p:nvSpPr>
        <p:spPr>
          <a:xfrm>
            <a:off x="4125944" y="2246000"/>
            <a:ext cx="4231072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1"/>
          <p:cNvSpPr txBox="1">
            <a:spLocks noGrp="1"/>
          </p:cNvSpPr>
          <p:nvPr>
            <p:ph type="title"/>
          </p:nvPr>
        </p:nvSpPr>
        <p:spPr>
          <a:xfrm flipH="1">
            <a:off x="4040495" y="1294860"/>
            <a:ext cx="4345763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Subsystems</a:t>
            </a:r>
            <a:endParaRPr sz="5000" dirty="0"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4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Custom 3">
      <a:dk1>
        <a:srgbClr val="363636"/>
      </a:dk1>
      <a:lt1>
        <a:sysClr val="window" lastClr="FFFFFF"/>
      </a:lt1>
      <a:dk2>
        <a:srgbClr val="D8D8D8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241</Words>
  <Application>Microsoft Office PowerPoint</Application>
  <PresentationFormat>On-screen Show (16:9)</PresentationFormat>
  <Paragraphs>81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Poppins Black</vt:lpstr>
      <vt:lpstr>Poppins</vt:lpstr>
      <vt:lpstr>Calibri</vt:lpstr>
      <vt:lpstr>Palanquin Dark</vt:lpstr>
      <vt:lpstr>Robotic Workshop by Slidesgo</vt:lpstr>
      <vt:lpstr>TEAM 10</vt:lpstr>
      <vt:lpstr>Team members</vt:lpstr>
      <vt:lpstr>Content</vt:lpstr>
      <vt:lpstr>Introduction</vt:lpstr>
      <vt:lpstr>Introduction</vt:lpstr>
      <vt:lpstr>Control and state-flow</vt:lpstr>
      <vt:lpstr>Control Strategy</vt:lpstr>
      <vt:lpstr>Stateflow</vt:lpstr>
      <vt:lpstr>Subsystems</vt:lpstr>
      <vt:lpstr>Feeding</vt:lpstr>
      <vt:lpstr>Assembly</vt:lpstr>
      <vt:lpstr>Sorting &amp; Storage</vt:lpstr>
      <vt:lpstr>Disassembly</vt:lpstr>
      <vt:lpstr>Handling</vt:lpstr>
      <vt:lpstr>Actuator sizing</vt:lpstr>
      <vt:lpstr>Actuator Sizing</vt:lpstr>
      <vt:lpstr>Actuator Sizing</vt:lpstr>
      <vt:lpstr>Actuator Sizing</vt:lpstr>
      <vt:lpstr>Actuator Sizing</vt:lpstr>
      <vt:lpstr>Actuator Sizing</vt:lpstr>
      <vt:lpstr>Full System </vt:lpstr>
      <vt:lpstr>Full System</vt:lpstr>
      <vt:lpstr>Full System </vt:lpstr>
      <vt:lpstr>Conclusion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</dc:title>
  <dc:creator>Mostafa ELFEEL</dc:creator>
  <cp:lastModifiedBy>Mostafa Ashraf Ibrahim Ali El Feel 18P7611</cp:lastModifiedBy>
  <cp:revision>12</cp:revision>
  <dcterms:modified xsi:type="dcterms:W3CDTF">2023-06-08T05:36:14Z</dcterms:modified>
</cp:coreProperties>
</file>